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heme/theme2.xml" ContentType="application/vnd.openxmlformats-officedocument.them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1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2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97" r:id="rId3"/>
    <p:sldId id="258" r:id="rId4"/>
    <p:sldId id="261" r:id="rId5"/>
    <p:sldId id="283" r:id="rId6"/>
    <p:sldId id="284" r:id="rId7"/>
    <p:sldId id="290" r:id="rId8"/>
    <p:sldId id="277" r:id="rId9"/>
    <p:sldId id="291" r:id="rId10"/>
    <p:sldId id="288" r:id="rId11"/>
    <p:sldId id="293" r:id="rId12"/>
    <p:sldId id="289" r:id="rId13"/>
    <p:sldId id="294" r:id="rId14"/>
    <p:sldId id="269" r:id="rId15"/>
    <p:sldId id="278" r:id="rId16"/>
    <p:sldId id="270" r:id="rId17"/>
    <p:sldId id="29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6B61A42-3407-41DC-B584-A283B9BA2D60}">
          <p14:sldIdLst>
            <p14:sldId id="256"/>
            <p14:sldId id="297"/>
            <p14:sldId id="258"/>
            <p14:sldId id="261"/>
            <p14:sldId id="283"/>
            <p14:sldId id="284"/>
            <p14:sldId id="290"/>
            <p14:sldId id="277"/>
            <p14:sldId id="291"/>
            <p14:sldId id="288"/>
            <p14:sldId id="293"/>
            <p14:sldId id="289"/>
            <p14:sldId id="294"/>
            <p14:sldId id="269"/>
            <p14:sldId id="278"/>
            <p14:sldId id="270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22" autoAdjust="0"/>
    <p:restoredTop sz="94622"/>
  </p:normalViewPr>
  <p:slideViewPr>
    <p:cSldViewPr>
      <p:cViewPr varScale="1">
        <p:scale>
          <a:sx n="113" d="100"/>
          <a:sy n="113" d="100"/>
        </p:scale>
        <p:origin x="176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C90278-92F4-40B7-94F4-E58608217D14}" type="doc">
      <dgm:prSet loTypeId="urn:microsoft.com/office/officeart/2005/8/layout/cycle8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5946872-A725-48C3-9E41-8E9AB1DD3830}">
      <dgm:prSet phldrT="[Text]"/>
      <dgm:spPr/>
      <dgm:t>
        <a:bodyPr/>
        <a:lstStyle/>
        <a:p>
          <a:r>
            <a:rPr lang="en-US" dirty="0" smtClean="0"/>
            <a:t>Brand Value</a:t>
          </a:r>
          <a:endParaRPr lang="en-US" dirty="0"/>
        </a:p>
      </dgm:t>
    </dgm:pt>
    <dgm:pt modelId="{BFCA76E9-E25D-42C5-95A8-59B964C1339F}" type="parTrans" cxnId="{1C3B42D1-7CA3-47DC-A34A-7648E6FB0897}">
      <dgm:prSet/>
      <dgm:spPr/>
      <dgm:t>
        <a:bodyPr/>
        <a:lstStyle/>
        <a:p>
          <a:endParaRPr lang="en-US"/>
        </a:p>
      </dgm:t>
    </dgm:pt>
    <dgm:pt modelId="{382282B7-469D-4A5F-AC56-A316A25D1544}" type="sibTrans" cxnId="{1C3B42D1-7CA3-47DC-A34A-7648E6FB0897}">
      <dgm:prSet/>
      <dgm:spPr/>
      <dgm:t>
        <a:bodyPr/>
        <a:lstStyle/>
        <a:p>
          <a:endParaRPr lang="en-US"/>
        </a:p>
      </dgm:t>
    </dgm:pt>
    <dgm:pt modelId="{B523135D-6C6E-44F1-A6F0-A6F0509E0FFB}">
      <dgm:prSet phldrT="[Text]"/>
      <dgm:spPr/>
      <dgm:t>
        <a:bodyPr/>
        <a:lstStyle/>
        <a:p>
          <a:r>
            <a:rPr lang="en-US" dirty="0" smtClean="0"/>
            <a:t>Brand Development</a:t>
          </a:r>
          <a:endParaRPr lang="en-US" dirty="0"/>
        </a:p>
      </dgm:t>
    </dgm:pt>
    <dgm:pt modelId="{6FBF8FE2-534A-415C-95EB-31F6137423C2}" type="parTrans" cxnId="{A0E01916-EE0E-4B2A-A2A0-15F274A545C1}">
      <dgm:prSet/>
      <dgm:spPr/>
      <dgm:t>
        <a:bodyPr/>
        <a:lstStyle/>
        <a:p>
          <a:endParaRPr lang="en-US"/>
        </a:p>
      </dgm:t>
    </dgm:pt>
    <dgm:pt modelId="{E5D0F7F5-416F-4207-BADB-F4145A50FE34}" type="sibTrans" cxnId="{A0E01916-EE0E-4B2A-A2A0-15F274A545C1}">
      <dgm:prSet/>
      <dgm:spPr/>
      <dgm:t>
        <a:bodyPr/>
        <a:lstStyle/>
        <a:p>
          <a:endParaRPr lang="en-US"/>
        </a:p>
      </dgm:t>
    </dgm:pt>
    <dgm:pt modelId="{F6C18675-11F9-44F5-A7D9-A43055218E7F}">
      <dgm:prSet phldrT="[Text]"/>
      <dgm:spPr/>
      <dgm:t>
        <a:bodyPr/>
        <a:lstStyle/>
        <a:p>
          <a:r>
            <a:rPr lang="en-US" dirty="0" smtClean="0"/>
            <a:t>Brand Reputation</a:t>
          </a:r>
          <a:endParaRPr lang="en-US" dirty="0"/>
        </a:p>
      </dgm:t>
    </dgm:pt>
    <dgm:pt modelId="{D7E400E7-5BCB-4025-BC04-B136085CF9F5}" type="parTrans" cxnId="{8B98C778-7A6E-4888-9B2B-AADFFECA9969}">
      <dgm:prSet/>
      <dgm:spPr/>
      <dgm:t>
        <a:bodyPr/>
        <a:lstStyle/>
        <a:p>
          <a:endParaRPr lang="en-US"/>
        </a:p>
      </dgm:t>
    </dgm:pt>
    <dgm:pt modelId="{E42305EF-7B30-4A1C-AB92-A6B6D976B3EC}" type="sibTrans" cxnId="{8B98C778-7A6E-4888-9B2B-AADFFECA9969}">
      <dgm:prSet/>
      <dgm:spPr/>
      <dgm:t>
        <a:bodyPr/>
        <a:lstStyle/>
        <a:p>
          <a:endParaRPr lang="en-US"/>
        </a:p>
      </dgm:t>
    </dgm:pt>
    <dgm:pt modelId="{E7A2F1C5-C43C-4FA4-8A5D-19DDC83BBE9F}" type="pres">
      <dgm:prSet presAssocID="{B1C90278-92F4-40B7-94F4-E58608217D1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3785CF-6D2A-469D-B666-89E110103426}" type="pres">
      <dgm:prSet presAssocID="{B1C90278-92F4-40B7-94F4-E58608217D14}" presName="wedge1" presStyleLbl="node1" presStyleIdx="0" presStyleCnt="3"/>
      <dgm:spPr/>
      <dgm:t>
        <a:bodyPr/>
        <a:lstStyle/>
        <a:p>
          <a:endParaRPr lang="en-US"/>
        </a:p>
      </dgm:t>
    </dgm:pt>
    <dgm:pt modelId="{FB7C82E6-D7E7-415A-BFCB-46B5B3EBD465}" type="pres">
      <dgm:prSet presAssocID="{B1C90278-92F4-40B7-94F4-E58608217D14}" presName="dummy1a" presStyleCnt="0"/>
      <dgm:spPr/>
    </dgm:pt>
    <dgm:pt modelId="{8D86D772-6996-4A93-838C-26A56F876B33}" type="pres">
      <dgm:prSet presAssocID="{B1C90278-92F4-40B7-94F4-E58608217D14}" presName="dummy1b" presStyleCnt="0"/>
      <dgm:spPr/>
    </dgm:pt>
    <dgm:pt modelId="{92986A65-7E37-4BD9-AAB8-48F836452C05}" type="pres">
      <dgm:prSet presAssocID="{B1C90278-92F4-40B7-94F4-E58608217D1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D1BB95-4F6D-49C5-A193-AD7E2318040E}" type="pres">
      <dgm:prSet presAssocID="{B1C90278-92F4-40B7-94F4-E58608217D14}" presName="wedge2" presStyleLbl="node1" presStyleIdx="1" presStyleCnt="3"/>
      <dgm:spPr/>
      <dgm:t>
        <a:bodyPr/>
        <a:lstStyle/>
        <a:p>
          <a:endParaRPr lang="en-US"/>
        </a:p>
      </dgm:t>
    </dgm:pt>
    <dgm:pt modelId="{FECFFF3A-46CD-419E-8F19-F0398F1667B7}" type="pres">
      <dgm:prSet presAssocID="{B1C90278-92F4-40B7-94F4-E58608217D14}" presName="dummy2a" presStyleCnt="0"/>
      <dgm:spPr/>
    </dgm:pt>
    <dgm:pt modelId="{254B719B-C16D-42C4-956C-11136CA0B6A7}" type="pres">
      <dgm:prSet presAssocID="{B1C90278-92F4-40B7-94F4-E58608217D14}" presName="dummy2b" presStyleCnt="0"/>
      <dgm:spPr/>
    </dgm:pt>
    <dgm:pt modelId="{4242BC91-4201-4ED8-8E78-302F1C9334C0}" type="pres">
      <dgm:prSet presAssocID="{B1C90278-92F4-40B7-94F4-E58608217D1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0F5398-A2D1-4274-B0A4-E49247C812C3}" type="pres">
      <dgm:prSet presAssocID="{B1C90278-92F4-40B7-94F4-E58608217D14}" presName="wedge3" presStyleLbl="node1" presStyleIdx="2" presStyleCnt="3"/>
      <dgm:spPr/>
      <dgm:t>
        <a:bodyPr/>
        <a:lstStyle/>
        <a:p>
          <a:endParaRPr lang="en-US"/>
        </a:p>
      </dgm:t>
    </dgm:pt>
    <dgm:pt modelId="{49D7FD0F-2F02-4ED0-BB09-69DD8E8908FD}" type="pres">
      <dgm:prSet presAssocID="{B1C90278-92F4-40B7-94F4-E58608217D14}" presName="dummy3a" presStyleCnt="0"/>
      <dgm:spPr/>
    </dgm:pt>
    <dgm:pt modelId="{1068168D-BDEB-4E08-BADC-FB14A4082863}" type="pres">
      <dgm:prSet presAssocID="{B1C90278-92F4-40B7-94F4-E58608217D14}" presName="dummy3b" presStyleCnt="0"/>
      <dgm:spPr/>
    </dgm:pt>
    <dgm:pt modelId="{AA916CF4-6D02-4D13-8509-6809C2F8CE38}" type="pres">
      <dgm:prSet presAssocID="{B1C90278-92F4-40B7-94F4-E58608217D1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464393-7B12-4AB3-8185-BBE77217A5B4}" type="pres">
      <dgm:prSet presAssocID="{382282B7-469D-4A5F-AC56-A316A25D1544}" presName="arrowWedge1" presStyleLbl="fgSibTrans2D1" presStyleIdx="0" presStyleCnt="3"/>
      <dgm:spPr/>
    </dgm:pt>
    <dgm:pt modelId="{F87B04FA-E36C-42F0-98DC-7B7BFAD29A03}" type="pres">
      <dgm:prSet presAssocID="{E5D0F7F5-416F-4207-BADB-F4145A50FE34}" presName="arrowWedge2" presStyleLbl="fgSibTrans2D1" presStyleIdx="1" presStyleCnt="3"/>
      <dgm:spPr/>
      <dgm:t>
        <a:bodyPr/>
        <a:lstStyle/>
        <a:p>
          <a:endParaRPr lang="en-US"/>
        </a:p>
      </dgm:t>
    </dgm:pt>
    <dgm:pt modelId="{6C1EAC2F-E7C3-46A2-A396-5550F9A6727C}" type="pres">
      <dgm:prSet presAssocID="{E42305EF-7B30-4A1C-AB92-A6B6D976B3EC}" presName="arrowWedge3" presStyleLbl="fgSibTrans2D1" presStyleIdx="2" presStyleCnt="3"/>
      <dgm:spPr/>
    </dgm:pt>
  </dgm:ptLst>
  <dgm:cxnLst>
    <dgm:cxn modelId="{00AB8EFF-7758-4979-8E9C-37FCCD5B31C3}" type="presOf" srcId="{B523135D-6C6E-44F1-A6F0-A6F0509E0FFB}" destId="{4242BC91-4201-4ED8-8E78-302F1C9334C0}" srcOrd="1" destOrd="0" presId="urn:microsoft.com/office/officeart/2005/8/layout/cycle8"/>
    <dgm:cxn modelId="{8C3DA378-B03F-4B1A-917B-365E2CDDB114}" type="presOf" srcId="{B523135D-6C6E-44F1-A6F0-A6F0509E0FFB}" destId="{D4D1BB95-4F6D-49C5-A193-AD7E2318040E}" srcOrd="0" destOrd="0" presId="urn:microsoft.com/office/officeart/2005/8/layout/cycle8"/>
    <dgm:cxn modelId="{30F0F471-77AB-4892-A0E0-0ED75AE3F87C}" type="presOf" srcId="{F6C18675-11F9-44F5-A7D9-A43055218E7F}" destId="{EA0F5398-A2D1-4274-B0A4-E49247C812C3}" srcOrd="0" destOrd="0" presId="urn:microsoft.com/office/officeart/2005/8/layout/cycle8"/>
    <dgm:cxn modelId="{3635DF6B-B2AE-4FD1-9D84-9D61D650D472}" type="presOf" srcId="{B1C90278-92F4-40B7-94F4-E58608217D14}" destId="{E7A2F1C5-C43C-4FA4-8A5D-19DDC83BBE9F}" srcOrd="0" destOrd="0" presId="urn:microsoft.com/office/officeart/2005/8/layout/cycle8"/>
    <dgm:cxn modelId="{EF1BEBB5-AF9E-4693-9DE4-17246B393B44}" type="presOf" srcId="{95946872-A725-48C3-9E41-8E9AB1DD3830}" destId="{92986A65-7E37-4BD9-AAB8-48F836452C05}" srcOrd="1" destOrd="0" presId="urn:microsoft.com/office/officeart/2005/8/layout/cycle8"/>
    <dgm:cxn modelId="{4652985E-24C5-4153-98D3-2D38C6D5265B}" type="presOf" srcId="{95946872-A725-48C3-9E41-8E9AB1DD3830}" destId="{DA3785CF-6D2A-469D-B666-89E110103426}" srcOrd="0" destOrd="0" presId="urn:microsoft.com/office/officeart/2005/8/layout/cycle8"/>
    <dgm:cxn modelId="{E97D8BD5-AAE1-4BBF-8139-DC93570E82D5}" type="presOf" srcId="{F6C18675-11F9-44F5-A7D9-A43055218E7F}" destId="{AA916CF4-6D02-4D13-8509-6809C2F8CE38}" srcOrd="1" destOrd="0" presId="urn:microsoft.com/office/officeart/2005/8/layout/cycle8"/>
    <dgm:cxn modelId="{A0E01916-EE0E-4B2A-A2A0-15F274A545C1}" srcId="{B1C90278-92F4-40B7-94F4-E58608217D14}" destId="{B523135D-6C6E-44F1-A6F0-A6F0509E0FFB}" srcOrd="1" destOrd="0" parTransId="{6FBF8FE2-534A-415C-95EB-31F6137423C2}" sibTransId="{E5D0F7F5-416F-4207-BADB-F4145A50FE34}"/>
    <dgm:cxn modelId="{1C3B42D1-7CA3-47DC-A34A-7648E6FB0897}" srcId="{B1C90278-92F4-40B7-94F4-E58608217D14}" destId="{95946872-A725-48C3-9E41-8E9AB1DD3830}" srcOrd="0" destOrd="0" parTransId="{BFCA76E9-E25D-42C5-95A8-59B964C1339F}" sibTransId="{382282B7-469D-4A5F-AC56-A316A25D1544}"/>
    <dgm:cxn modelId="{8B98C778-7A6E-4888-9B2B-AADFFECA9969}" srcId="{B1C90278-92F4-40B7-94F4-E58608217D14}" destId="{F6C18675-11F9-44F5-A7D9-A43055218E7F}" srcOrd="2" destOrd="0" parTransId="{D7E400E7-5BCB-4025-BC04-B136085CF9F5}" sibTransId="{E42305EF-7B30-4A1C-AB92-A6B6D976B3EC}"/>
    <dgm:cxn modelId="{07C748AC-B354-4D5A-A4FB-926F10B40DE1}" type="presParOf" srcId="{E7A2F1C5-C43C-4FA4-8A5D-19DDC83BBE9F}" destId="{DA3785CF-6D2A-469D-B666-89E110103426}" srcOrd="0" destOrd="0" presId="urn:microsoft.com/office/officeart/2005/8/layout/cycle8"/>
    <dgm:cxn modelId="{732E2D76-6C7C-49D4-A45A-434F9EA347C0}" type="presParOf" srcId="{E7A2F1C5-C43C-4FA4-8A5D-19DDC83BBE9F}" destId="{FB7C82E6-D7E7-415A-BFCB-46B5B3EBD465}" srcOrd="1" destOrd="0" presId="urn:microsoft.com/office/officeart/2005/8/layout/cycle8"/>
    <dgm:cxn modelId="{52BCFC45-9E5C-44E4-849C-DB7E73418CBC}" type="presParOf" srcId="{E7A2F1C5-C43C-4FA4-8A5D-19DDC83BBE9F}" destId="{8D86D772-6996-4A93-838C-26A56F876B33}" srcOrd="2" destOrd="0" presId="urn:microsoft.com/office/officeart/2005/8/layout/cycle8"/>
    <dgm:cxn modelId="{C9CE2F4F-AC42-4692-BD00-FE077E3BE8F9}" type="presParOf" srcId="{E7A2F1C5-C43C-4FA4-8A5D-19DDC83BBE9F}" destId="{92986A65-7E37-4BD9-AAB8-48F836452C05}" srcOrd="3" destOrd="0" presId="urn:microsoft.com/office/officeart/2005/8/layout/cycle8"/>
    <dgm:cxn modelId="{A4A2252B-9EDE-41C8-AE15-D56AA93C455C}" type="presParOf" srcId="{E7A2F1C5-C43C-4FA4-8A5D-19DDC83BBE9F}" destId="{D4D1BB95-4F6D-49C5-A193-AD7E2318040E}" srcOrd="4" destOrd="0" presId="urn:microsoft.com/office/officeart/2005/8/layout/cycle8"/>
    <dgm:cxn modelId="{7DF0AFF8-46CC-4F14-AB75-EA99ED736810}" type="presParOf" srcId="{E7A2F1C5-C43C-4FA4-8A5D-19DDC83BBE9F}" destId="{FECFFF3A-46CD-419E-8F19-F0398F1667B7}" srcOrd="5" destOrd="0" presId="urn:microsoft.com/office/officeart/2005/8/layout/cycle8"/>
    <dgm:cxn modelId="{24941AEA-BCCA-43DD-BC10-F555EA61376E}" type="presParOf" srcId="{E7A2F1C5-C43C-4FA4-8A5D-19DDC83BBE9F}" destId="{254B719B-C16D-42C4-956C-11136CA0B6A7}" srcOrd="6" destOrd="0" presId="urn:microsoft.com/office/officeart/2005/8/layout/cycle8"/>
    <dgm:cxn modelId="{93D6AD97-343E-4B99-AB26-FD5965F68DF8}" type="presParOf" srcId="{E7A2F1C5-C43C-4FA4-8A5D-19DDC83BBE9F}" destId="{4242BC91-4201-4ED8-8E78-302F1C9334C0}" srcOrd="7" destOrd="0" presId="urn:microsoft.com/office/officeart/2005/8/layout/cycle8"/>
    <dgm:cxn modelId="{EB6B03F5-0694-487C-803B-16823CDAA1E3}" type="presParOf" srcId="{E7A2F1C5-C43C-4FA4-8A5D-19DDC83BBE9F}" destId="{EA0F5398-A2D1-4274-B0A4-E49247C812C3}" srcOrd="8" destOrd="0" presId="urn:microsoft.com/office/officeart/2005/8/layout/cycle8"/>
    <dgm:cxn modelId="{47F1CBBB-8587-45ED-B842-16DF5E64BA2A}" type="presParOf" srcId="{E7A2F1C5-C43C-4FA4-8A5D-19DDC83BBE9F}" destId="{49D7FD0F-2F02-4ED0-BB09-69DD8E8908FD}" srcOrd="9" destOrd="0" presId="urn:microsoft.com/office/officeart/2005/8/layout/cycle8"/>
    <dgm:cxn modelId="{8E975C2D-5918-4C4D-898D-AFBA68FCC33F}" type="presParOf" srcId="{E7A2F1C5-C43C-4FA4-8A5D-19DDC83BBE9F}" destId="{1068168D-BDEB-4E08-BADC-FB14A4082863}" srcOrd="10" destOrd="0" presId="urn:microsoft.com/office/officeart/2005/8/layout/cycle8"/>
    <dgm:cxn modelId="{6AD7D8BD-262B-42CB-9EB5-531C5666A3EA}" type="presParOf" srcId="{E7A2F1C5-C43C-4FA4-8A5D-19DDC83BBE9F}" destId="{AA916CF4-6D02-4D13-8509-6809C2F8CE38}" srcOrd="11" destOrd="0" presId="urn:microsoft.com/office/officeart/2005/8/layout/cycle8"/>
    <dgm:cxn modelId="{F80D0F5F-43EA-49D8-B0A3-1FCA5BB96D08}" type="presParOf" srcId="{E7A2F1C5-C43C-4FA4-8A5D-19DDC83BBE9F}" destId="{5E464393-7B12-4AB3-8185-BBE77217A5B4}" srcOrd="12" destOrd="0" presId="urn:microsoft.com/office/officeart/2005/8/layout/cycle8"/>
    <dgm:cxn modelId="{DA131264-8298-4DF2-AE0E-FA58047669D2}" type="presParOf" srcId="{E7A2F1C5-C43C-4FA4-8A5D-19DDC83BBE9F}" destId="{F87B04FA-E36C-42F0-98DC-7B7BFAD29A03}" srcOrd="13" destOrd="0" presId="urn:microsoft.com/office/officeart/2005/8/layout/cycle8"/>
    <dgm:cxn modelId="{E31D749F-CA98-498C-B2D0-9530216384E1}" type="presParOf" srcId="{E7A2F1C5-C43C-4FA4-8A5D-19DDC83BBE9F}" destId="{6C1EAC2F-E7C3-46A2-A396-5550F9A6727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785CF-6D2A-469D-B666-89E110103426}">
      <dsp:nvSpPr>
        <dsp:cNvPr id="0" name=""/>
        <dsp:cNvSpPr/>
      </dsp:nvSpPr>
      <dsp:spPr>
        <a:xfrm>
          <a:off x="2005926" y="321944"/>
          <a:ext cx="4160520" cy="4160520"/>
        </a:xfrm>
        <a:prstGeom prst="pie">
          <a:avLst>
            <a:gd name="adj1" fmla="val 16200000"/>
            <a:gd name="adj2" fmla="val 18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Brand Value</a:t>
          </a:r>
          <a:endParaRPr lang="en-US" sz="2000" kern="1200" dirty="0"/>
        </a:p>
      </dsp:txBody>
      <dsp:txXfrm>
        <a:off x="4198620" y="1203579"/>
        <a:ext cx="1485900" cy="1238250"/>
      </dsp:txXfrm>
    </dsp:sp>
    <dsp:sp modelId="{D4D1BB95-4F6D-49C5-A193-AD7E2318040E}">
      <dsp:nvSpPr>
        <dsp:cNvPr id="0" name=""/>
        <dsp:cNvSpPr/>
      </dsp:nvSpPr>
      <dsp:spPr>
        <a:xfrm>
          <a:off x="1920240" y="470534"/>
          <a:ext cx="4160520" cy="4160520"/>
        </a:xfrm>
        <a:prstGeom prst="pie">
          <a:avLst>
            <a:gd name="adj1" fmla="val 1800000"/>
            <a:gd name="adj2" fmla="val 900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Brand Development</a:t>
          </a:r>
          <a:endParaRPr lang="en-US" sz="2000" kern="1200" dirty="0"/>
        </a:p>
      </dsp:txBody>
      <dsp:txXfrm>
        <a:off x="2910840" y="3169920"/>
        <a:ext cx="2228850" cy="1089660"/>
      </dsp:txXfrm>
    </dsp:sp>
    <dsp:sp modelId="{EA0F5398-A2D1-4274-B0A4-E49247C812C3}">
      <dsp:nvSpPr>
        <dsp:cNvPr id="0" name=""/>
        <dsp:cNvSpPr/>
      </dsp:nvSpPr>
      <dsp:spPr>
        <a:xfrm>
          <a:off x="1834553" y="321944"/>
          <a:ext cx="4160520" cy="4160520"/>
        </a:xfrm>
        <a:prstGeom prst="pie">
          <a:avLst>
            <a:gd name="adj1" fmla="val 90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Brand Reputation</a:t>
          </a:r>
          <a:endParaRPr lang="en-US" sz="2000" kern="1200" dirty="0"/>
        </a:p>
      </dsp:txBody>
      <dsp:txXfrm>
        <a:off x="2316480" y="1203579"/>
        <a:ext cx="1485900" cy="1238250"/>
      </dsp:txXfrm>
    </dsp:sp>
    <dsp:sp modelId="{5E464393-7B12-4AB3-8185-BBE77217A5B4}">
      <dsp:nvSpPr>
        <dsp:cNvPr id="0" name=""/>
        <dsp:cNvSpPr/>
      </dsp:nvSpPr>
      <dsp:spPr>
        <a:xfrm>
          <a:off x="1748714" y="64388"/>
          <a:ext cx="4675632" cy="467563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B04FA-E36C-42F0-98DC-7B7BFAD29A03}">
      <dsp:nvSpPr>
        <dsp:cNvPr id="0" name=""/>
        <dsp:cNvSpPr/>
      </dsp:nvSpPr>
      <dsp:spPr>
        <a:xfrm>
          <a:off x="1662683" y="212715"/>
          <a:ext cx="4675632" cy="467563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1EAC2F-E7C3-46A2-A396-5550F9A6727C}">
      <dsp:nvSpPr>
        <dsp:cNvPr id="0" name=""/>
        <dsp:cNvSpPr/>
      </dsp:nvSpPr>
      <dsp:spPr>
        <a:xfrm>
          <a:off x="1576653" y="64388"/>
          <a:ext cx="4675632" cy="467563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B96FE-F366-4282-9412-D4E9AE5D6BAD}" type="datetimeFigureOut">
              <a:rPr lang="en-US" smtClean="0"/>
              <a:pPr/>
              <a:t>7/6/16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7F1AF-C836-47B3-8A68-23C721EE83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76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 up the video links and get them</a:t>
            </a:r>
            <a:r>
              <a:rPr lang="en-US" baseline="0" dirty="0" smtClean="0"/>
              <a:t> preloaded Joed…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7F1AF-C836-47B3-8A68-23C721EE837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44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 up the video links and get them</a:t>
            </a:r>
            <a:r>
              <a:rPr lang="en-US" baseline="0" dirty="0" smtClean="0"/>
              <a:t> preloaded Joed…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7F1AF-C836-47B3-8A68-23C721EE837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03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4" Type="http://schemas.openxmlformats.org/officeDocument/2006/relationships/tags" Target="../tags/tag10.xml"/><Relationship Id="rId5" Type="http://schemas.openxmlformats.org/officeDocument/2006/relationships/tags" Target="../tags/tag11.xml"/><Relationship Id="rId6" Type="http://schemas.openxmlformats.org/officeDocument/2006/relationships/tags" Target="../tags/tag12.xml"/><Relationship Id="rId7" Type="http://schemas.openxmlformats.org/officeDocument/2006/relationships/tags" Target="../tags/tag13.xml"/><Relationship Id="rId8" Type="http://schemas.openxmlformats.org/officeDocument/2006/relationships/tags" Target="../tags/tag14.xml"/><Relationship Id="rId9" Type="http://schemas.openxmlformats.org/officeDocument/2006/relationships/tags" Target="../tags/tag15.xml"/><Relationship Id="rId10" Type="http://schemas.openxmlformats.org/officeDocument/2006/relationships/tags" Target="../tags/tag16.xml"/><Relationship Id="rId11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4" Type="http://schemas.openxmlformats.org/officeDocument/2006/relationships/tags" Target="../tags/tag96.xml"/><Relationship Id="rId5" Type="http://schemas.openxmlformats.org/officeDocument/2006/relationships/tags" Target="../tags/tag97.xml"/><Relationship Id="rId6" Type="http://schemas.openxmlformats.org/officeDocument/2006/relationships/tags" Target="../tags/tag98.xml"/><Relationship Id="rId7" Type="http://schemas.openxmlformats.org/officeDocument/2006/relationships/tags" Target="../tags/tag99.xml"/><Relationship Id="rId8" Type="http://schemas.openxmlformats.org/officeDocument/2006/relationships/tags" Target="../tags/tag100.xml"/><Relationship Id="rId9" Type="http://schemas.openxmlformats.org/officeDocument/2006/relationships/tags" Target="../tags/tag101.xml"/><Relationship Id="rId10" Type="http://schemas.openxmlformats.org/officeDocument/2006/relationships/slideMaster" Target="../slideMasters/slideMaster1.xml"/><Relationship Id="rId1" Type="http://schemas.openxmlformats.org/officeDocument/2006/relationships/tags" Target="../tags/tag93.xml"/><Relationship Id="rId2" Type="http://schemas.openxmlformats.org/officeDocument/2006/relationships/tags" Target="../tags/tag9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4" Type="http://schemas.openxmlformats.org/officeDocument/2006/relationships/tags" Target="../tags/tag105.xml"/><Relationship Id="rId5" Type="http://schemas.openxmlformats.org/officeDocument/2006/relationships/tags" Target="../tags/tag106.xml"/><Relationship Id="rId6" Type="http://schemas.openxmlformats.org/officeDocument/2006/relationships/tags" Target="../tags/tag107.xml"/><Relationship Id="rId7" Type="http://schemas.openxmlformats.org/officeDocument/2006/relationships/tags" Target="../tags/tag108.xml"/><Relationship Id="rId8" Type="http://schemas.openxmlformats.org/officeDocument/2006/relationships/tags" Target="../tags/tag109.xml"/><Relationship Id="rId9" Type="http://schemas.openxmlformats.org/officeDocument/2006/relationships/tags" Target="../tags/tag110.xml"/><Relationship Id="rId10" Type="http://schemas.openxmlformats.org/officeDocument/2006/relationships/slideMaster" Target="../slideMasters/slideMaster1.xml"/><Relationship Id="rId1" Type="http://schemas.openxmlformats.org/officeDocument/2006/relationships/tags" Target="../tags/tag102.xml"/><Relationship Id="rId2" Type="http://schemas.openxmlformats.org/officeDocument/2006/relationships/tags" Target="../tags/tag10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4" Type="http://schemas.openxmlformats.org/officeDocument/2006/relationships/tags" Target="../tags/tag20.xml"/><Relationship Id="rId5" Type="http://schemas.openxmlformats.org/officeDocument/2006/relationships/tags" Target="../tags/tag21.xml"/><Relationship Id="rId6" Type="http://schemas.openxmlformats.org/officeDocument/2006/relationships/tags" Target="../tags/tag22.xml"/><Relationship Id="rId7" Type="http://schemas.openxmlformats.org/officeDocument/2006/relationships/tags" Target="../tags/tag23.xml"/><Relationship Id="rId8" Type="http://schemas.openxmlformats.org/officeDocument/2006/relationships/tags" Target="../tags/tag24.xml"/><Relationship Id="rId9" Type="http://schemas.openxmlformats.org/officeDocument/2006/relationships/tags" Target="../tags/tag25.xml"/><Relationship Id="rId10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2" Type="http://schemas.openxmlformats.org/officeDocument/2006/relationships/tags" Target="../tags/tag1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4" Type="http://schemas.openxmlformats.org/officeDocument/2006/relationships/tags" Target="../tags/tag29.xml"/><Relationship Id="rId5" Type="http://schemas.openxmlformats.org/officeDocument/2006/relationships/tags" Target="../tags/tag30.xml"/><Relationship Id="rId6" Type="http://schemas.openxmlformats.org/officeDocument/2006/relationships/tags" Target="../tags/tag31.xml"/><Relationship Id="rId7" Type="http://schemas.openxmlformats.org/officeDocument/2006/relationships/tags" Target="../tags/tag32.xml"/><Relationship Id="rId8" Type="http://schemas.openxmlformats.org/officeDocument/2006/relationships/tags" Target="../tags/tag33.xml"/><Relationship Id="rId9" Type="http://schemas.openxmlformats.org/officeDocument/2006/relationships/tags" Target="../tags/tag34.xml"/><Relationship Id="rId10" Type="http://schemas.openxmlformats.org/officeDocument/2006/relationships/tags" Target="../tags/tag35.xml"/><Relationship Id="rId11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2" Type="http://schemas.openxmlformats.org/officeDocument/2006/relationships/tags" Target="../tags/tag2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Relationship Id="rId8" Type="http://schemas.openxmlformats.org/officeDocument/2006/relationships/tags" Target="../tags/tag43.xml"/><Relationship Id="rId9" Type="http://schemas.openxmlformats.org/officeDocument/2006/relationships/tags" Target="../tags/tag44.xml"/><Relationship Id="rId10" Type="http://schemas.openxmlformats.org/officeDocument/2006/relationships/tags" Target="../tags/tag45.xml"/><Relationship Id="rId11" Type="http://schemas.openxmlformats.org/officeDocument/2006/relationships/slideMaster" Target="../slideMasters/slideMaster1.xml"/><Relationship Id="rId1" Type="http://schemas.openxmlformats.org/officeDocument/2006/relationships/tags" Target="../tags/tag36.xml"/><Relationship Id="rId2" Type="http://schemas.openxmlformats.org/officeDocument/2006/relationships/tags" Target="../tags/tag37.xml"/></Relationships>
</file>

<file path=ppt/slideLayouts/_rels/slideLayout5.xml.rels><?xml version="1.0" encoding="UTF-8" standalone="yes"?>
<Relationships xmlns="http://schemas.openxmlformats.org/package/2006/relationships"><Relationship Id="rId11" Type="http://schemas.openxmlformats.org/officeDocument/2006/relationships/tags" Target="../tags/tag56.xml"/><Relationship Id="rId12" Type="http://schemas.openxmlformats.org/officeDocument/2006/relationships/tags" Target="../tags/tag57.xml"/><Relationship Id="rId13" Type="http://schemas.openxmlformats.org/officeDocument/2006/relationships/slideMaster" Target="../slideMasters/slideMaster1.xml"/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tags" Target="../tags/tag48.xml"/><Relationship Id="rId4" Type="http://schemas.openxmlformats.org/officeDocument/2006/relationships/tags" Target="../tags/tag49.xml"/><Relationship Id="rId5" Type="http://schemas.openxmlformats.org/officeDocument/2006/relationships/tags" Target="../tags/tag50.xml"/><Relationship Id="rId6" Type="http://schemas.openxmlformats.org/officeDocument/2006/relationships/tags" Target="../tags/tag51.xml"/><Relationship Id="rId7" Type="http://schemas.openxmlformats.org/officeDocument/2006/relationships/tags" Target="../tags/tag52.xml"/><Relationship Id="rId8" Type="http://schemas.openxmlformats.org/officeDocument/2006/relationships/tags" Target="../tags/tag53.xml"/><Relationship Id="rId9" Type="http://schemas.openxmlformats.org/officeDocument/2006/relationships/tags" Target="../tags/tag54.xml"/><Relationship Id="rId10" Type="http://schemas.openxmlformats.org/officeDocument/2006/relationships/tags" Target="../tags/tag5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4" Type="http://schemas.openxmlformats.org/officeDocument/2006/relationships/tags" Target="../tags/tag61.xml"/><Relationship Id="rId5" Type="http://schemas.openxmlformats.org/officeDocument/2006/relationships/tags" Target="../tags/tag62.xml"/><Relationship Id="rId6" Type="http://schemas.openxmlformats.org/officeDocument/2006/relationships/tags" Target="../tags/tag63.xml"/><Relationship Id="rId7" Type="http://schemas.openxmlformats.org/officeDocument/2006/relationships/tags" Target="../tags/tag64.xml"/><Relationship Id="rId8" Type="http://schemas.openxmlformats.org/officeDocument/2006/relationships/tags" Target="../tags/tag65.xml"/><Relationship Id="rId9" Type="http://schemas.openxmlformats.org/officeDocument/2006/relationships/slideMaster" Target="../slideMasters/slideMaster1.xml"/><Relationship Id="rId1" Type="http://schemas.openxmlformats.org/officeDocument/2006/relationships/tags" Target="../tags/tag58.xml"/><Relationship Id="rId2" Type="http://schemas.openxmlformats.org/officeDocument/2006/relationships/tags" Target="../tags/tag5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4" Type="http://schemas.openxmlformats.org/officeDocument/2006/relationships/tags" Target="../tags/tag69.xml"/><Relationship Id="rId5" Type="http://schemas.openxmlformats.org/officeDocument/2006/relationships/tags" Target="../tags/tag70.xml"/><Relationship Id="rId6" Type="http://schemas.openxmlformats.org/officeDocument/2006/relationships/tags" Target="../tags/tag71.xml"/><Relationship Id="rId7" Type="http://schemas.openxmlformats.org/officeDocument/2006/relationships/tags" Target="../tags/tag72.xml"/><Relationship Id="rId8" Type="http://schemas.openxmlformats.org/officeDocument/2006/relationships/slideMaster" Target="../slideMasters/slideMaster1.xml"/><Relationship Id="rId1" Type="http://schemas.openxmlformats.org/officeDocument/2006/relationships/tags" Target="../tags/tag66.xml"/><Relationship Id="rId2" Type="http://schemas.openxmlformats.org/officeDocument/2006/relationships/tags" Target="../tags/tag6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4" Type="http://schemas.openxmlformats.org/officeDocument/2006/relationships/tags" Target="../tags/tag76.xml"/><Relationship Id="rId5" Type="http://schemas.openxmlformats.org/officeDocument/2006/relationships/tags" Target="../tags/tag77.xml"/><Relationship Id="rId6" Type="http://schemas.openxmlformats.org/officeDocument/2006/relationships/tags" Target="../tags/tag78.xml"/><Relationship Id="rId7" Type="http://schemas.openxmlformats.org/officeDocument/2006/relationships/tags" Target="../tags/tag79.xml"/><Relationship Id="rId8" Type="http://schemas.openxmlformats.org/officeDocument/2006/relationships/tags" Target="../tags/tag80.xml"/><Relationship Id="rId9" Type="http://schemas.openxmlformats.org/officeDocument/2006/relationships/tags" Target="../tags/tag81.xml"/><Relationship Id="rId10" Type="http://schemas.openxmlformats.org/officeDocument/2006/relationships/tags" Target="../tags/tag82.xml"/><Relationship Id="rId11" Type="http://schemas.openxmlformats.org/officeDocument/2006/relationships/slideMaster" Target="../slideMasters/slideMaster1.xml"/><Relationship Id="rId1" Type="http://schemas.openxmlformats.org/officeDocument/2006/relationships/tags" Target="../tags/tag73.xml"/><Relationship Id="rId2" Type="http://schemas.openxmlformats.org/officeDocument/2006/relationships/tags" Target="../tags/tag7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4" Type="http://schemas.openxmlformats.org/officeDocument/2006/relationships/tags" Target="../tags/tag86.xml"/><Relationship Id="rId5" Type="http://schemas.openxmlformats.org/officeDocument/2006/relationships/tags" Target="../tags/tag87.xml"/><Relationship Id="rId6" Type="http://schemas.openxmlformats.org/officeDocument/2006/relationships/tags" Target="../tags/tag88.xml"/><Relationship Id="rId7" Type="http://schemas.openxmlformats.org/officeDocument/2006/relationships/tags" Target="../tags/tag89.xml"/><Relationship Id="rId8" Type="http://schemas.openxmlformats.org/officeDocument/2006/relationships/tags" Target="../tags/tag90.xml"/><Relationship Id="rId9" Type="http://schemas.openxmlformats.org/officeDocument/2006/relationships/tags" Target="../tags/tag91.xml"/><Relationship Id="rId10" Type="http://schemas.openxmlformats.org/officeDocument/2006/relationships/tags" Target="../tags/tag92.xml"/><Relationship Id="rId11" Type="http://schemas.openxmlformats.org/officeDocument/2006/relationships/slideMaster" Target="../slideMasters/slideMaster1.xml"/><Relationship Id="rId1" Type="http://schemas.openxmlformats.org/officeDocument/2006/relationships/tags" Target="../tags/tag83.xml"/><Relationship Id="rId2" Type="http://schemas.openxmlformats.org/officeDocument/2006/relationships/tags" Target="../tags/tag8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>
            <p:custDataLst>
              <p:tags r:id="rId1"/>
            </p:custDataLst>
          </p:nvPr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>
            <p:custDataLst>
              <p:tags r:id="rId2"/>
            </p:custDataLst>
          </p:nvPr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>
            <p:custDataLst>
              <p:tags r:id="rId3"/>
            </p:custDataLst>
          </p:nvPr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4"/>
            </p:custDataLst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>
            <p:custDataLst>
              <p:tags r:id="rId6"/>
            </p:custDataLst>
          </p:nvPr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>
            <p:custDataLst>
              <p:tags r:id="rId7"/>
            </p:custDataLst>
          </p:nvPr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694F9727-795E-42EC-AD18-620734ABBB13}" type="datetimeFigureOut">
              <a:rPr lang="en-US" smtClean="0"/>
              <a:pPr/>
              <a:t>7/6/16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>
            <a:normAutofit/>
          </a:bodyPr>
          <a:lstStyle/>
          <a:p>
            <a:fld id="{87346E61-59F3-441C-B230-22D60E0BEE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>
            <p:custDataLst>
              <p:tags r:id="rId1"/>
            </p:custDataLst>
          </p:nvPr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>
            <p:custDataLst>
              <p:tags r:id="rId2"/>
            </p:custDataLst>
          </p:nvPr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>
            <p:custDataLst>
              <p:tags r:id="rId3"/>
            </p:custDataLst>
          </p:nvPr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>
            <p:custDataLst>
              <p:tags r:id="rId4"/>
            </p:custDataLst>
          </p:nvPr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6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694F9727-795E-42EC-AD18-620734ABBB13}" type="datetimeFigureOut">
              <a:rPr lang="en-US" smtClean="0"/>
              <a:pPr/>
              <a:t>7/6/16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87346E61-59F3-441C-B230-22D60E0BEE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>
            <p:custDataLst>
              <p:tags r:id="rId1"/>
            </p:custDataLst>
          </p:nvPr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>
            <p:custDataLst>
              <p:tags r:id="rId2"/>
            </p:custDataLst>
          </p:nvPr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>
            <p:custDataLst>
              <p:tags r:id="rId3"/>
            </p:custDataLst>
          </p:nvPr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>
            <p:custDataLst>
              <p:tags r:id="rId4"/>
            </p:custDataLst>
          </p:nvPr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5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6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694F9727-795E-42EC-AD18-620734ABBB13}" type="datetimeFigureOut">
              <a:rPr lang="en-US" smtClean="0"/>
              <a:pPr/>
              <a:t>7/6/16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87346E61-59F3-441C-B230-22D60E0BEE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>
            <p:custDataLst>
              <p:tags r:id="rId1"/>
            </p:custDataLst>
          </p:nvPr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>
            <p:custDataLst>
              <p:tags r:id="rId2"/>
            </p:custDataLst>
          </p:nvPr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>
            <p:custDataLst>
              <p:tags r:id="rId5"/>
            </p:custDataLst>
          </p:nvPr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>
            <p:custDataLst>
              <p:tags r:id="rId6"/>
            </p:custDataLst>
          </p:nvPr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694F9727-795E-42EC-AD18-620734ABBB13}" type="datetimeFigureOut">
              <a:rPr lang="en-US" smtClean="0"/>
              <a:pPr/>
              <a:t>7/6/16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87346E61-59F3-441C-B230-22D60E0BEE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>
            <p:custDataLst>
              <p:tags r:id="rId1"/>
            </p:custDataLst>
          </p:nvPr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>
            <p:custDataLst>
              <p:tags r:id="rId2"/>
            </p:custDataLst>
          </p:nvPr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>
            <p:custDataLst>
              <p:tags r:id="rId3"/>
            </p:custDataLst>
          </p:nvPr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>
            <p:custDataLst>
              <p:tags r:id="rId6"/>
            </p:custDataLst>
          </p:nvPr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>
            <p:custDataLst>
              <p:tags r:id="rId7"/>
            </p:custDataLst>
          </p:nvPr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694F9727-795E-42EC-AD18-620734ABBB13}" type="datetimeFigureOut">
              <a:rPr lang="en-US" smtClean="0"/>
              <a:pPr/>
              <a:t>7/6/16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87346E61-59F3-441C-B230-22D60E0BEE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>
            <p:custDataLst>
              <p:tags r:id="rId1"/>
            </p:custDataLst>
          </p:nvPr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>
            <p:custDataLst>
              <p:tags r:id="rId2"/>
            </p:custDataLst>
          </p:nvPr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>
            <p:custDataLst>
              <p:tags r:id="rId4"/>
            </p:custDataLst>
          </p:nvPr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>
            <p:custDataLst>
              <p:tags r:id="rId5"/>
            </p:custDataLst>
          </p:nvPr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694F9727-795E-42EC-AD18-620734ABBB13}" type="datetimeFigureOut">
              <a:rPr lang="en-US" smtClean="0"/>
              <a:pPr/>
              <a:t>7/6/16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87346E61-59F3-441C-B230-22D60E0BEE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>
            <p:custDataLst>
              <p:tags r:id="rId1"/>
            </p:custDataLst>
          </p:nvPr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>
            <p:custDataLst>
              <p:tags r:id="rId2"/>
            </p:custDataLst>
          </p:nvPr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>
            <p:custDataLst>
              <p:tags r:id="rId6"/>
            </p:custDataLst>
          </p:nvPr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>
            <p:custDataLst>
              <p:tags r:id="rId7"/>
            </p:custDataLst>
          </p:nvPr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694F9727-795E-42EC-AD18-620734ABBB13}" type="datetimeFigureOut">
              <a:rPr lang="en-US" smtClean="0"/>
              <a:pPr/>
              <a:t>7/6/16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87346E61-59F3-441C-B230-22D60E0BEE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>
            <p:custDataLst>
              <p:tags r:id="rId1"/>
            </p:custDataLst>
          </p:nvPr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>
            <p:custDataLst>
              <p:tags r:id="rId2"/>
            </p:custDataLst>
          </p:nvPr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>
            <p:custDataLst>
              <p:tags r:id="rId4"/>
            </p:custDataLst>
          </p:nvPr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>
            <p:custDataLst>
              <p:tags r:id="rId5"/>
            </p:custDataLst>
          </p:nvPr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694F9727-795E-42EC-AD18-620734ABBB13}" type="datetimeFigureOut">
              <a:rPr lang="en-US" smtClean="0"/>
              <a:pPr/>
              <a:t>7/6/16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87346E61-59F3-441C-B230-22D60E0BEE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>
            <p:custDataLst>
              <p:tags r:id="rId1"/>
            </p:custDataLst>
          </p:nvPr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>
            <p:custDataLst>
              <p:tags r:id="rId2"/>
            </p:custDataLst>
          </p:nvPr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>
            <p:custDataLst>
              <p:tags r:id="rId3"/>
            </p:custDataLst>
          </p:nvPr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>
            <p:custDataLst>
              <p:tags r:id="rId4"/>
            </p:custDataLst>
          </p:nvPr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694F9727-795E-42EC-AD18-620734ABBB13}" type="datetimeFigureOut">
              <a:rPr lang="en-US" smtClean="0"/>
              <a:pPr/>
              <a:t>7/6/16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87346E61-59F3-441C-B230-22D60E0BEE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>
            <p:custDataLst>
              <p:tags r:id="rId1"/>
            </p:custDataLst>
          </p:nvPr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>
            <p:custDataLst>
              <p:tags r:id="rId2"/>
            </p:custDataLst>
          </p:nvPr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>
            <p:custDataLst>
              <p:tags r:id="rId4"/>
            </p:custDataLst>
          </p:nvPr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>
            <p:custDataLst>
              <p:tags r:id="rId5"/>
            </p:custDataLst>
          </p:nvPr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694F9727-795E-42EC-AD18-620734ABBB13}" type="datetimeFigureOut">
              <a:rPr lang="en-US" smtClean="0"/>
              <a:pPr/>
              <a:t>7/6/16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87346E61-59F3-441C-B230-22D60E0BEE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>
            <p:custDataLst>
              <p:tags r:id="rId1"/>
            </p:custDataLst>
          </p:nvPr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>
            <p:custDataLst>
              <p:tags r:id="rId2"/>
            </p:custDataLst>
          </p:nvPr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>
            <p:custDataLst>
              <p:tags r:id="rId4"/>
            </p:custDataLst>
          </p:nvPr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>
            <p:custDataLst>
              <p:tags r:id="rId5"/>
            </p:custDataLst>
          </p:nvPr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694F9727-795E-42EC-AD18-620734ABBB13}" type="datetimeFigureOut">
              <a:rPr lang="en-US" smtClean="0"/>
              <a:pPr/>
              <a:t>7/6/16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87346E61-59F3-441C-B230-22D60E0BEE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tags" Target="../tags/tag1.xml"/><Relationship Id="rId14" Type="http://schemas.openxmlformats.org/officeDocument/2006/relationships/tags" Target="../tags/tag2.xml"/><Relationship Id="rId15" Type="http://schemas.openxmlformats.org/officeDocument/2006/relationships/tags" Target="../tags/tag3.xml"/><Relationship Id="rId16" Type="http://schemas.openxmlformats.org/officeDocument/2006/relationships/tags" Target="../tags/tag4.xml"/><Relationship Id="rId17" Type="http://schemas.openxmlformats.org/officeDocument/2006/relationships/tags" Target="../tags/tag5.xml"/><Relationship Id="rId18" Type="http://schemas.openxmlformats.org/officeDocument/2006/relationships/tags" Target="../tags/tag6.xml"/><Relationship Id="rId19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>
            <p:custDataLst>
              <p:tags r:id="rId13"/>
            </p:custData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9" cstate="print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94F9727-795E-42EC-AD18-620734ABBB13}" type="datetimeFigureOut">
              <a:rPr lang="en-US" smtClean="0"/>
              <a:pPr/>
              <a:t>7/6/16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87346E61-59F3-441C-B230-22D60E0BEE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Relationship Id="rId6" Type="http://schemas.openxmlformats.org/officeDocument/2006/relationships/hyperlink" Target="http://www.joedlopez.com/" TargetMode="External"/><Relationship Id="rId7" Type="http://schemas.openxmlformats.org/officeDocument/2006/relationships/hyperlink" Target="http://www.panvisio.org/" TargetMode="External"/><Relationship Id="rId1" Type="http://schemas.openxmlformats.org/officeDocument/2006/relationships/tags" Target="../tags/tag111.xml"/><Relationship Id="rId2" Type="http://schemas.openxmlformats.org/officeDocument/2006/relationships/tags" Target="../tags/tag1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1" Type="http://schemas.openxmlformats.org/officeDocument/2006/relationships/tags" Target="../tags/tag139.xml"/><Relationship Id="rId2" Type="http://schemas.openxmlformats.org/officeDocument/2006/relationships/tags" Target="../tags/tag1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4" Type="http://schemas.openxmlformats.org/officeDocument/2006/relationships/slideLayout" Target="../slideLayouts/slideLayout2.xml"/><Relationship Id="rId1" Type="http://schemas.openxmlformats.org/officeDocument/2006/relationships/tags" Target="../tags/tag142.xml"/><Relationship Id="rId2" Type="http://schemas.openxmlformats.org/officeDocument/2006/relationships/tags" Target="../tags/tag14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1" Type="http://schemas.openxmlformats.org/officeDocument/2006/relationships/tags" Target="../tags/tag145.xml"/><Relationship Id="rId2" Type="http://schemas.openxmlformats.org/officeDocument/2006/relationships/tags" Target="../tags/tag1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1" Type="http://schemas.openxmlformats.org/officeDocument/2006/relationships/tags" Target="../tags/tag148.xml"/><Relationship Id="rId2" Type="http://schemas.openxmlformats.org/officeDocument/2006/relationships/tags" Target="../tags/tag14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4" Type="http://schemas.openxmlformats.org/officeDocument/2006/relationships/slideLayout" Target="../slideLayouts/slideLayout2.xml"/><Relationship Id="rId1" Type="http://schemas.openxmlformats.org/officeDocument/2006/relationships/tags" Target="../tags/tag151.xml"/><Relationship Id="rId2" Type="http://schemas.openxmlformats.org/officeDocument/2006/relationships/tags" Target="../tags/tag15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56.xml"/><Relationship Id="rId4" Type="http://schemas.openxmlformats.org/officeDocument/2006/relationships/slideLayout" Target="../slideLayouts/slideLayout2.xml"/><Relationship Id="rId1" Type="http://schemas.openxmlformats.org/officeDocument/2006/relationships/tags" Target="../tags/tag154.xml"/><Relationship Id="rId2" Type="http://schemas.openxmlformats.org/officeDocument/2006/relationships/tags" Target="../tags/tag155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" Type="http://schemas.openxmlformats.org/officeDocument/2006/relationships/tags" Target="../tags/tag157.xml"/><Relationship Id="rId2" Type="http://schemas.openxmlformats.org/officeDocument/2006/relationships/tags" Target="../tags/tag158.xml"/><Relationship Id="rId3" Type="http://schemas.openxmlformats.org/officeDocument/2006/relationships/tags" Target="../tags/tag159.xml"/><Relationship Id="rId4" Type="http://schemas.openxmlformats.org/officeDocument/2006/relationships/tags" Target="../tags/tag160.xml"/><Relationship Id="rId5" Type="http://schemas.openxmlformats.org/officeDocument/2006/relationships/tags" Target="../tags/tag161.xml"/><Relationship Id="rId6" Type="http://schemas.openxmlformats.org/officeDocument/2006/relationships/tags" Target="../tags/tag162.xml"/><Relationship Id="rId7" Type="http://schemas.openxmlformats.org/officeDocument/2006/relationships/tags" Target="../tags/tag163.xml"/><Relationship Id="rId8" Type="http://schemas.openxmlformats.org/officeDocument/2006/relationships/tags" Target="../tags/tag164.xml"/><Relationship Id="rId9" Type="http://schemas.openxmlformats.org/officeDocument/2006/relationships/slideLayout" Target="../slideLayouts/slideLayout2.xml"/><Relationship Id="rId10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nvisio.org/" TargetMode="External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joedlopez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Relationship Id="rId1" Type="http://schemas.openxmlformats.org/officeDocument/2006/relationships/tags" Target="../tags/tag114.xml"/><Relationship Id="rId2" Type="http://schemas.openxmlformats.org/officeDocument/2006/relationships/tags" Target="../tags/tag1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4" Type="http://schemas.openxmlformats.org/officeDocument/2006/relationships/tags" Target="../tags/tag119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jpeg"/><Relationship Id="rId1" Type="http://schemas.openxmlformats.org/officeDocument/2006/relationships/tags" Target="../tags/tag116.xml"/><Relationship Id="rId2" Type="http://schemas.openxmlformats.org/officeDocument/2006/relationships/tags" Target="../tags/tag1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4" Type="http://schemas.openxmlformats.org/officeDocument/2006/relationships/slideLayout" Target="../slideLayouts/slideLayout2.xml"/><Relationship Id="rId1" Type="http://schemas.openxmlformats.org/officeDocument/2006/relationships/tags" Target="../tags/tag120.xml"/><Relationship Id="rId2" Type="http://schemas.openxmlformats.org/officeDocument/2006/relationships/tags" Target="../tags/tag121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png"/><Relationship Id="rId12" Type="http://schemas.microsoft.com/office/2007/relationships/hdphoto" Target="../media/hdphoto1.wdp"/><Relationship Id="rId1" Type="http://schemas.openxmlformats.org/officeDocument/2006/relationships/tags" Target="../tags/tag123.xml"/><Relationship Id="rId2" Type="http://schemas.openxmlformats.org/officeDocument/2006/relationships/tags" Target="../tags/tag124.xml"/><Relationship Id="rId3" Type="http://schemas.openxmlformats.org/officeDocument/2006/relationships/tags" Target="../tags/tag125.xml"/><Relationship Id="rId4" Type="http://schemas.openxmlformats.org/officeDocument/2006/relationships/tags" Target="../tags/tag126.xml"/><Relationship Id="rId5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7" Type="http://schemas.openxmlformats.org/officeDocument/2006/relationships/diagramLayout" Target="../diagrams/layout1.xml"/><Relationship Id="rId8" Type="http://schemas.openxmlformats.org/officeDocument/2006/relationships/diagramQuickStyle" Target="../diagrams/quickStyle1.xml"/><Relationship Id="rId9" Type="http://schemas.openxmlformats.org/officeDocument/2006/relationships/diagramColors" Target="../diagrams/colors1.xml"/><Relationship Id="rId10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tags" Target="../tags/tag127.xml"/><Relationship Id="rId2" Type="http://schemas.openxmlformats.org/officeDocument/2006/relationships/tags" Target="../tags/tag1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tags" Target="../tags/tag130.xml"/><Relationship Id="rId2" Type="http://schemas.openxmlformats.org/officeDocument/2006/relationships/tags" Target="../tags/tag1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1" Type="http://schemas.openxmlformats.org/officeDocument/2006/relationships/tags" Target="../tags/tag133.xml"/><Relationship Id="rId2" Type="http://schemas.openxmlformats.org/officeDocument/2006/relationships/tags" Target="../tags/tag1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4" Type="http://schemas.openxmlformats.org/officeDocument/2006/relationships/slideLayout" Target="../slideLayouts/slideLayout2.xml"/><Relationship Id="rId1" Type="http://schemas.openxmlformats.org/officeDocument/2006/relationships/tags" Target="../tags/tag136.xml"/><Relationship Id="rId2" Type="http://schemas.openxmlformats.org/officeDocument/2006/relationships/tags" Target="../tags/tag1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838200" y="2057400"/>
            <a:ext cx="7391400" cy="914400"/>
          </a:xfrm>
        </p:spPr>
        <p:txBody>
          <a:bodyPr>
            <a:noAutofit/>
          </a:bodyPr>
          <a:lstStyle/>
          <a:p>
            <a:pPr algn="ctr"/>
            <a:r>
              <a:rPr lang="en-US" sz="4800" i="1" dirty="0" smtClean="0"/>
              <a:t>You are your brand</a:t>
            </a:r>
            <a:endParaRPr lang="en-US" sz="4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743200" y="3352800"/>
            <a:ext cx="3886200" cy="1825625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err="1" smtClean="0"/>
              <a:t>Joed</a:t>
            </a:r>
            <a:r>
              <a:rPr lang="en-US" dirty="0" smtClean="0"/>
              <a:t> </a:t>
            </a:r>
            <a:r>
              <a:rPr lang="en-US" dirty="0" smtClean="0"/>
              <a:t>Lopez, MBA</a:t>
            </a:r>
          </a:p>
          <a:p>
            <a:endParaRPr lang="en-US" dirty="0"/>
          </a:p>
          <a:p>
            <a:r>
              <a:rPr lang="en-US" dirty="0" err="1" smtClean="0">
                <a:hlinkClick r:id="rId6"/>
              </a:rPr>
              <a:t>Joedlopez.com</a:t>
            </a:r>
            <a:endParaRPr lang="en-US" dirty="0" smtClean="0"/>
          </a:p>
          <a:p>
            <a:r>
              <a:rPr lang="en-US" dirty="0" err="1" smtClean="0">
                <a:hlinkClick r:id="rId7"/>
              </a:rPr>
              <a:t>Panvisio.org</a:t>
            </a:r>
            <a:r>
              <a:rPr lang="en-US" dirty="0" smtClean="0">
                <a:hlinkClick r:id="rId7"/>
              </a:rPr>
              <a:t>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573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5800" y="0"/>
            <a:ext cx="7772400" cy="884238"/>
          </a:xfrm>
        </p:spPr>
        <p:txBody>
          <a:bodyPr/>
          <a:lstStyle/>
          <a:p>
            <a:r>
              <a:rPr lang="en-US" dirty="0" smtClean="0"/>
              <a:t>Brand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85800" y="1219200"/>
            <a:ext cx="7772400" cy="3733800"/>
          </a:xfrm>
        </p:spPr>
        <p:txBody>
          <a:bodyPr/>
          <a:lstStyle/>
          <a:p>
            <a:r>
              <a:rPr lang="en-US" sz="2800" dirty="0" smtClean="0"/>
              <a:t>Old Spice commercial…seriously? </a:t>
            </a:r>
            <a:endParaRPr lang="en-US" sz="2400" dirty="0" smtClean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905000"/>
            <a:ext cx="7477546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4974381" y="3558540"/>
            <a:ext cx="4160520" cy="4160520"/>
            <a:chOff x="2005926" y="321944"/>
            <a:chExt cx="4160520" cy="4160520"/>
          </a:xfrm>
        </p:grpSpPr>
        <p:sp>
          <p:nvSpPr>
            <p:cNvPr id="6" name="Pie 5"/>
            <p:cNvSpPr/>
            <p:nvPr/>
          </p:nvSpPr>
          <p:spPr>
            <a:xfrm>
              <a:off x="2005926" y="321944"/>
              <a:ext cx="4160520" cy="4160520"/>
            </a:xfrm>
            <a:prstGeom prst="pie">
              <a:avLst>
                <a:gd name="adj1" fmla="val 16200000"/>
                <a:gd name="adj2" fmla="val 18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ie 4"/>
            <p:cNvSpPr/>
            <p:nvPr/>
          </p:nvSpPr>
          <p:spPr>
            <a:xfrm>
              <a:off x="4198620" y="1203579"/>
              <a:ext cx="1485900" cy="12382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Brand Value</a:t>
              </a:r>
              <a:endParaRPr lang="en-US" sz="2000" kern="12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3304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5800" y="0"/>
            <a:ext cx="7772400" cy="884238"/>
          </a:xfrm>
        </p:spPr>
        <p:txBody>
          <a:bodyPr/>
          <a:lstStyle/>
          <a:p>
            <a:r>
              <a:rPr lang="en-US" dirty="0" smtClean="0"/>
              <a:t>Brand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0" y="1219200"/>
            <a:ext cx="7772400" cy="2743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No matter the marketing budget, the product has to do what it claims!</a:t>
            </a:r>
          </a:p>
          <a:p>
            <a:r>
              <a:rPr lang="en-US" sz="2800" dirty="0" smtClean="0"/>
              <a:t>You are your “product”. What is your purpose?</a:t>
            </a:r>
          </a:p>
        </p:txBody>
      </p:sp>
      <p:sp>
        <p:nvSpPr>
          <p:cNvPr id="6" name="Rectangle 5"/>
          <p:cNvSpPr/>
          <p:nvPr/>
        </p:nvSpPr>
        <p:spPr>
          <a:xfrm>
            <a:off x="419100" y="3327866"/>
            <a:ext cx="8724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ACTIVITY (5-10 Min.)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What are some of your strengths? (I am creative).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How can they be used to increase your brand value?</a:t>
            </a:r>
          </a:p>
          <a:p>
            <a:pPr lvl="2">
              <a:buFont typeface="Arial" pitchFamily="34" charset="0"/>
              <a:buChar char="•"/>
            </a:pPr>
            <a:r>
              <a:rPr lang="en-US" sz="2200" dirty="0" smtClean="0"/>
              <a:t>E.g. “I want to have a community open mic fundraiser event.”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758940" y="4805924"/>
            <a:ext cx="2385060" cy="2918460"/>
            <a:chOff x="2005926" y="321944"/>
            <a:chExt cx="4160520" cy="4160520"/>
          </a:xfrm>
        </p:grpSpPr>
        <p:sp>
          <p:nvSpPr>
            <p:cNvPr id="8" name="Pie 7"/>
            <p:cNvSpPr/>
            <p:nvPr/>
          </p:nvSpPr>
          <p:spPr>
            <a:xfrm>
              <a:off x="2005926" y="321944"/>
              <a:ext cx="4160520" cy="4160520"/>
            </a:xfrm>
            <a:prstGeom prst="pie">
              <a:avLst>
                <a:gd name="adj1" fmla="val 16200000"/>
                <a:gd name="adj2" fmla="val 18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Pie 4"/>
            <p:cNvSpPr/>
            <p:nvPr/>
          </p:nvSpPr>
          <p:spPr>
            <a:xfrm>
              <a:off x="4198620" y="1203579"/>
              <a:ext cx="1485900" cy="12382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Brand Value</a:t>
              </a:r>
              <a:endParaRPr lang="en-US" sz="1200" kern="12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3304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8600" y="228600"/>
            <a:ext cx="7772400" cy="1143000"/>
          </a:xfrm>
        </p:spPr>
        <p:txBody>
          <a:bodyPr/>
          <a:lstStyle/>
          <a:p>
            <a:r>
              <a:rPr lang="en-US" dirty="0" smtClean="0"/>
              <a:t>Brand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 smtClean="0"/>
              <a:t>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</a:t>
            </a:r>
            <a:r>
              <a:rPr lang="en-US" sz="3600" dirty="0" err="1" smtClean="0"/>
              <a:t>iPad</a:t>
            </a:r>
            <a:r>
              <a:rPr lang="en-US" sz="3600" dirty="0" smtClean="0"/>
              <a:t> vs. </a:t>
            </a:r>
            <a:r>
              <a:rPr lang="en-US" sz="3600" dirty="0" err="1" smtClean="0"/>
              <a:t>iPad</a:t>
            </a:r>
            <a:r>
              <a:rPr lang="en-US" sz="3600" dirty="0" smtClean="0"/>
              <a:t> 2</a:t>
            </a:r>
          </a:p>
          <a:p>
            <a:pPr lvl="1"/>
            <a:r>
              <a:rPr lang="en-US" sz="3200" dirty="0" smtClean="0"/>
              <a:t>Released close together</a:t>
            </a:r>
          </a:p>
          <a:p>
            <a:pPr lvl="1"/>
            <a:r>
              <a:rPr lang="en-US" sz="3200" dirty="0" smtClean="0"/>
              <a:t>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totally redesigned and 9x faster</a:t>
            </a:r>
          </a:p>
          <a:p>
            <a:pPr lvl="2"/>
            <a:r>
              <a:rPr lang="en-US" sz="3000" dirty="0" smtClean="0"/>
              <a:t>…FOR THE SAME PRICE!</a:t>
            </a:r>
          </a:p>
          <a:p>
            <a:pPr lvl="2"/>
            <a:endParaRPr lang="en-US" sz="3000" dirty="0" smtClean="0"/>
          </a:p>
          <a:p>
            <a:pPr lvl="1"/>
            <a:r>
              <a:rPr lang="en-US" sz="3200" dirty="0" smtClean="0"/>
              <a:t>It is about constant improvement and being the best!</a:t>
            </a:r>
          </a:p>
        </p:txBody>
      </p:sp>
      <p:sp>
        <p:nvSpPr>
          <p:cNvPr id="10242" name="AutoShape 2" descr="data:image/jpeg;base64,/9j/4AAQSkZJRgABAQAAAQABAAD/2wCEAAkGBhMREBUUEhMSFBQUFxgWFBQUFBoVGBUWFRgVFBUVFRQXHCYeFxkjGRQUHy8gIycpLCwsGCAxNTAqNSYrLCkBCQoKDgwOGg8PGiwlHCQsLCwsLSwpLCwpLC0sMi8sLSwsKSwsLCksLCwvKiwsLCwsLCwsLCwsLCwsLC0sLCwsLP/AABEIALkBEAMBIgACEQEDEQH/xAAaAAACAwEBAAAAAAAAAAAAAAACBAABAwUG/8QASBAAAgAEBAIHBAgDBQcEAwAAAQIAAxEhBBIxQVFhBRMiMnGBkUKhscEUI1JygtHh8AYzYnOSorLCFSRDU2PS8TR0k8NUg6P/xAAZAQADAQEBAAAAAAAAAAAAAAAAAQIDBgT/xAAsEQACAQMDAQYHAQEAAAAAAAAAARECITESQfBRIjJhcYGxA0KRocHR4VJi/9oADAMBAAIRAxEAPwDzIiCLB8PQRYPh6COpOLBgn1MVm8PQQTm509BAMte4fvL8HgE1HiI0U9k6d5dhweAQ3Gmo2EIOhc3vGBC1g5p7R09BDeCweZSznJLX+Y9ATU3WWg9pzTTQUqaAGE3CGqZcAYXAmZmoQstbzJjWVa6V3JN6KKk8NY2m9IqgyYcFQRRpp/mzBU1FR/LQ/ZU+JaMcb0gZlFVQkta5JYuBWgLE+05oKsdeQAAvD4NmFewFXvO9Aik1oK0qzf0gE8jtPjUaJ7U/UUCWvb97CNpczZUBOlaEknbQ614R0ElS0kvNU9a6vLTtywEHWLNbOFLEufq6doAX0O2eE/iKek1HM1yEZWKBqKQCCVyCi0ItSkEt4FpVMS/yR8Kqfzmlq16oqtNcHg1HCg8s1RuIHrsMuiTJnJqSh/hZyfURl0thuqnzJYpRJjqLDRWIHupCgbw9BAlKmQqqhxB2DPkdSZn0eWGLhUXrJpBAUmYxGetiZYFwO0daRMDMlNKnO+HlfVKpXK01au7ogDfWG1C5tQ9nWOS84mlaWFBYUA4D1PrHZw3R04YHEM0p1UmS4ZkKqwVmU0JF7zFNompQs7rcumrU7LZ7LoBgGkziwaQssIjzGeW72CCoBWYzA5myqLi7DXSFlnYckDq5q+Dq/wDhotfWF8N1jVlywzZqVVVrmoaioAuBrHQSaMIvZZGxLWzKQww675WFjOOlRXIN8x7Lah/0Scq+N7I3xH8OMqFyjItqmfImy6a6spdV/ERCM3BzAMxlK6jV5Z6wDxdGNPOFsLjpkps8tyr17wsTWta8QdwdY6KYiTMIfP8ARZ25RCZbH7S5O3KPFQCOFNIXaWblTRVixyw4OiqfWv8AmvDuG6XovVzEWZKBqEJIK1NzKepKHl3TuDHQXCGbq+FxJOhlv1M/y6xF6w8iGMIz+i27WQM+UkMMlJksg3E6Vcrv2hUc9gaqXZi0VU3Rni8IFUTJYWZKJpmoQyE6JNXMcrcNQaWJvRLrR9lff/3RrhMa8pqrluKMpAKupuVYbqbe4ihAMb43CqU62T/LJAZTQtKY6Kx3U0OVt6EG4MWrWZDhqV9DCRNGburoePD70ZiaLdlff/3Rcg9rbQ7DhGYOmnoIqCJsbdaMndXvc+A/qgVmivdXTnw+9FV7G3e4DgIFTfbTlwggJGcLiAM/YQ1RhvaoF7mF2OavH4/rBSD3tO62w5Rnm1093GFFxt2Imogdo1BqQbc7D90jOttvQRRJIowVfD0EUT4eggEUIsRQ8YseMAFQT6mB84ZbCNTNRrmndPAGtfOFI0pMl7h+8vweATUeIhhcO+U9lu8ux4PygZWEmFgAjkkgABTUkmwFtYJQ4djfB4LrHNTlRRmdzcIooCxG5uABuSo3gekMd1hCqCstKiWlakVpVmPtOxoSfACwAD/TMsy/93QEhTWa6gkTJtCLGl0SpUcTmO4pn0V0QxVprISstWbKagvlp2QNSLgsRotdyIz1LvP0NXS50L1Aw2BlrRpzZQ11UE1I+0SFYonOhLbClWjX+JAqmSqZcgkqy5M2UlyzMw6ztVNga37I2Ajn4hZruzMHLE1Jyn4AWG1NtI6a4F8RIlhQ3XSVK5KGsyUWZwU+06lmBXUgilaGE7NVNjV06aV+xboWjrNkaGco6upAHWyzmRanTMC6Dm4hEIFejhhQ0caMKWYUOja6xo/R8wKCUYVJA7J9mxqKcTSOphulGZk+k4dJ4UqC7rMEzIKAgujDPQaZgTptaKbiWiUpSTs0Z4mS+Mdp6y1lIWJd2fLKVjemd/ap7IqdwBoM16FRuymJw7vsv1iBjwV5ktVr4kRrOwmJxbVCkolQpIWTKlrWwFcqJUXpqecJYzoibKNHU3FVKkOrKaiqstQRUEeUSuk+hVS30z48/o7NmDB0RQDiafWTCA3UHXq5YNhMHtPqDYUoSVcJ0lME0Oc012JVlclusVxlZGOpBBpysRcRjiBMdszBiSBU0N6KFqeZpG3SeDdXIytYJWx3lpX4mGksPLE28rCHMZ0bhVJC4rKCKtLyNNyHdOsTsTafaFBGAxeHlfypZnN9vECij7shCQfxsw5QnJ6OmvXLLmt91Gb4CDPRE8XMmcANSZT/AJQQsNhLzTSOycemI+rnrKQsR1c6XKWXkY1oJiylGaWdDYldRWhB52OwDyJjS5qMjrqp+I4g7EWMSSkxbrnBBsVBBFjoRpD0jpSeFyOvXINEnIz5eORrOn4WEONL7OBSql2s9f2cmOxJ6YV6DEKzFQAs+WaT0APZuTSYBazUNAAGESRicG7KJkmbKBIDNKnkhRW5yTEYnj3oU6TQrNmDKEoaBVJIC2ykMe8CKHNvWu8D7ThoFNClOR/HSlLBZzKSy5pOKXuzFJIBmilSKggmmZSDXNHPkznw8whl/pmS27roaEqaaqRQgjkwNgY0wXSYVOqmoJsquYCuV5bGxaU9DlJoKggqaCo3hzFYIMFlhi9Uz4WYRRnQlgZDjZgwcAbMCBUMKT3bPHOexXe7VOecn6imJwYRgyEtKmBijHUU7yP/AFqSAeNQRZhHPG0dLofEAlpTkBJmjHSXMAISZyF6N/STuBCE6SyMVYEMpKsDsQaEesXTmGZ1JRKJ7H4vkIFdfL5QXsa+18hArrrt8oogOR7X3W+UZneNJHtfdb5Rmd7wBsHKahHvgWFItNReIDVfD4b/AL8YA2BijF+cQ+MMRdeQiA8hAiLEAEryEMTG+rptnJpelcq3pWFo3mdz8R/yrCZSdmCp7JsO8vweOl0R9VLfEUAZSJcn+0YVZx9xL+Lqdo5i0yH7y/B46fTfYMqR/wAlRmH/AFZlHmV5ioX8AiKr9kui3a6e4jLkF5gVUzEkAAA1JNgB4kgQ9iekDJxIyqpWQTKCkdl1FVmhhwcmZXk1NhGanq5LP7UwmWvEKFBmkcCQyr4O0I4nEGYxZu8xqx4ndvE6nnBGp+A29Ktk6c7DLKPXS1E3DOcpUntLW5kzCO64pVX0OUMNCAM7ojMOswxE1FGYgCk6WBerywa0H21qvhpC3RfSAlOcwLS3GWcn25ZNxyYd5TswBiY2Q2GxBVXIaU3ZdTlNiSrqRcVBB84UOYKmlqYt7D2E6fmTWSXiPr5ZYLRwGcBiATLm99W0pelhUERJn8PdVMbr3lLKQsCUmI7zApIpLlqxIY01YACt9KQxh8VKKfTCAJ0pgpRVosycwLSZxAso7LswFi0sU7xp50m+8KlS3Fh1VJJar9PLx/Q70j0kZuUZQktKiXKWuVB/qY7sbmN8etcLh2ABVRMRj9mZ1jPlPCqNLI434GFMEwDKGRnD9koLMwYihQ0NGrQixuKXBIjpPjRgy6Yaa7MwAdiAoT+gIrMruDUZ6kC+W/ahu0JCTlN1MUkYBVKtiOwpoerArNdeS17AI9pqcRmjXHdNBnaZLky0LszVcdawre2YZVpoKKDbWMJWBLUeaxUOezbPMmnfIlatf2iQK7k2h36I6j6vDqn9WIKFz+GaQo8k84Tib/waVUWsvvz6HMn9JTH78xm5F2I8hWgjOViWBBUkHirEe8GOniMVjJYqzTlXiponhVOzCv8Atdz3wkz+0lqT/fFHHk0UsWSM3Z3bnyLHS7sPrQs4W/mCrb6TAQ4/vRf0NJl5Fc1KmS130/4bCgmeFA3I3MRZcmaOyepeo7LtWWTewmG6fiqOLCE5ktpbkMGVlNwbEEfAwJLawNve6BryH7840M8laG4GgN6X0HAcoaxJE6WZv/EUgTae1m7s2nGtm5lTqxhSU4BJIzDccRW4rt4xWSYhgV5COliHP0SQ26zZ6g7gASHFD4u0KY/CiXMK1qLFT9pHAdG5VVlMMYn/ANHI4dbP9aYf5AQneObMalalzKDxYzMs4AfWBs44TVp1gpwOZX/HTaBxp62TLnU7S0lTfFR9U58UUr4yid4voqjLNl/0man3pQOb1ltM9BA9C9stJ/5yFV/tF7crzLLl8HMTj09uexpn19+e4nXsaDvfIQKm+g0+UXbJ+L5CBXXy+UaGJpIPesO63yjOuthByPa+63yjPjADwGhuLCKR6bD9+cUmogdoBSG1ibD3xVeQiz+n5fvlAGGDIIsRdeXxiA8vjAIGN37n4j/lWMa8vjDLsuTunvH2v6V5QmUsMZ6AwomTpat3esUv9xA7v/hUwpicSZs1nOruWPixr846XQLhVnvlPYkvS+8wGTw/6pjm4ZVZwMpuad46mw2iF3mzRrspc5k68+VJbLIdjLmKMyzSfqw00BurmLSqimQZwTQ1qKXHFxOGaWxRwVZSQynUEQ30xPDYiacpvMffapptwhjFuJ2GSaVJaUwkMampQqWkkmlyAsxPBVEKmaY8R1xVK3Xscg7x0unbtKfaZIlGvEovUv8A4pTQzPeVhWydSk2cP5hmHOktt5aJ3WK6FmqK1AFqnRccMYglTAizFqcOQElKSx7ck5FCjNQFSfaqCe1YdWKosNUKHTNzmYGZ9VPT7SKw+9LdT/laZGGGwxmOEWmZrKOJpZRzOg50gpgMtmUoysKqytWoqCCCCKgwfRqkz5QWxMxADU2JZaH1isSzPLSY6uNaThlWoLzKtLJHakyzVWKNqpmXtwFdWBGHRWFSueaVCBlQBu6zn7VL5FHaam1BbNUZ9K4zrZzzCKZnYgCwUVoqgbAKAB4Q/OHVy5SgdvJULU2aZWYzMNx1Zlih+zyMRheLNFd+CGcTigCSHbtC5lsssuB2aPiWGmgyS1KACg0rCAWURaTLIvU55xOtLsoy+dIdwuEWX2nCs1GYZ65EXuO7jdM3ZUC7E02ocpv8R8DiSK6id1I8RKlrlXwqfGIX/JrU96v2ZSZKjtyXaS2lS4aWa6K0wAFK8HUi9yIyxGFz5ux1c5KmZKAoGUXLy19kgXKi1O0tqgdJMVKnqzNYqKF2AzJUgDrSgAmyiaKWyhlLDWoMJzcyKdpmGdOretao9Si10YCgZTpQttSGm58SXSo8OfQSwHRxmCpJC5goopdnahOSWg7zUvqABqRUVY6Xw7AIQrZUXqzMLI1TViobqyQpAOUAmtF5WaxmOT6NmkqUqerI0yZy82aEIPdNZa1sSqUO8cfDYppZqhKkihoTccCNCORi1LckVaaVp+5vgRSVOY90oJY5u0yW4A5hUZvIcRCg3/e8az8Y8ymck0sK2C11ooFB5CG8Li5ciroOsmi6swoks1syqbuw1BIABGhiroiz3shn+JutlvLkuColypS0KBSSJa5u1SrANUakWjHo2WZ8lpAvMVutkjdzlyzZY/qKqjAb9WRqRHPbEMRQkkVrdibnU33PGOnhpZw0pprArMmqUkLcMFe0ydTVRlqqncsSO7EtaaUt+cZaeqtvbfy5gX6EtPH3ZoPh1Tg+6sJy5pR1ZTQqQy+IIZflHdwvSzzJc15qS2IQy1nFKTS8wZSucUznqzMJLAmm9xHBJstvedjDpu3JNSSSh+I903ICTXydwvnT7kxRMT/C4jnrr5fKOl0gQ2HkPS/alNrrKpl//nMljyjnLrpt8odGBV94KR7X3W+UZneNZB71vZb5RmTrb4xRDwWmogdoJDcW+MVW2kMRa6Hwr+/WBMHL105b7ikDXl8YQAxYienui1Yg2p7oYimFI2mdz8R/yrBYjFsWJ7IqTYKoHkKQb4hsmo7x2XgvKJuXa430YaYTFHj1C+s0t/ohPoynXJ99P86w9gZ7fRMRp3sPsv2pvKOfIxjA1qLEHurswPCIU9rmyNHC0+X5YOLH1rXvmPxj0/8ADWIl5JkoUZJKfS3YimeZJeWwCg3yhaqK65mNqgDh9Muy4matRQTHpZdKkjbhSNui8UyyMS9ReWsoWGsyah4fZlPE1rVQvQr4b0Vv1OTMcsSWJJJJJ4kmpPrEO373MafSG5f3V/KOtIkshylUedSpVgvVyBW7TSRQsK902XQ1PZGrqgypp1MmDxk55Y61ZU2SLK+JFAAPZScCJhp9lSfCKxHSOHlsrYaWwmrfrGcsisNGly3GYkbFz+GGesW5cmfMHZzTBRAQcoVEszDhWgseyIqZjGNgklTW31Emh4ChStKXqdgb1jDfH4R6MLP5YGG+iTnzBZwmNmbqyFaQrAFmJYEP1djbbQki8FhXM3NNVHnTCwXKDSls2dqdpQST3StTmutKHbo5Q7rfqXoQ6JlCzA2a2UhqDsqxUgggGgBADKnpdpbMsqQFmglT2ZZIIqCAJUpK6HWo5QXbhDlJJv7IX6Znsp6pu8CDNouUZwuVEUbS5a2G12ItSOXt5/lHSxWGzDMwbMVLl2a7MoUzA6m4uxoeQ1rZVJACBnNAa5VFMzbVvZV535A3prS0kYVpuoyw+IaW2ZGIN9tjYgg2IItQ2MbyukWzMXpMEymcNW9CCpBUgqRS1NraWgOuT/lLT77V9a0/wxOqQ0IfLxDgkjwZAQ3oPCKcPKJUrDOjhZ8qZJmqU6sDK56vM1ADkDgOxqymZQioDKzaFQYxxPREtCP95l0K5lPVzaMpqKghTuCL3BBBoRGvRaSis1e0AZeXrSRZiysOxw7BtUmgJ5QrjmUJLlqyuUzkstcvby0UZgCaZK6asYzWYRq40y0uMkrAS6jNiJNN6daD75RjopgsEAazWJ5TGA1/9sY4Hp7o0UUBNuWnHWKdM7szprS2R6FZ8iXeRMkSm2mMk6dM/AXlhV8VUHnHNd5BYu82bPcmpzAoGPFnLM7f4TzjmkmsD6e6BfDjcb+K3sueGB/E4ksbtRVBCKqURQdQor6k1J3JhbKtB2jqfZ8OcCrUrpppDnRmGV5iBroM7sBqUloZjLXYkIRD7qJvUxjFYULhJILGrPNmUy6KwlIh136tj4UMc3q1B7x0+zy8YZxE55wLtlzF2OygAItFUGwAAAAGwAhWXuLaEjThBSmlcdUN2RthJadurkdhqdnegoNYWIF7+6NJHtfdb5Rlx090UskPASaiB2gk1GkDtt7oYi01iMInp7okzXbU8OMAFVHA+v6RKjn6/pE84nnAIKaRU2OvH9I1mUyb9478l5RlNNzfeGmxCZKUvmJrUaZVGmXSxiWWtxroqhw2KF+5KbX7M1QduDmOZKpXQ+vOvDlHY/h+YrGYlD9ZKddRsjzB7PGWI5kucuYWOvEf9kSssuru085kY6XoSky/blrW/tSx1Tba9gN+IRrj16nDpJIId266YK3UZcslDaxys70/6iwxgOkQkuaQis0sq6FwG6ssQjuoy0rXqh2gRoaVEKYQrOmM0zOwFZk05gWa4tXJUs7Mqjm1dom++EW0tsvj50Nui8GVoy2muCyEm0mWDRsQxpa9l53F8lWcyZBLlghajNmAzOwzXmagNwXQCutyWcTOCkqR2yazSCtCy0USUAW6yhbLS509mFy6AAmtDSlGBFK2FQpN+JvelhrEt3NIVNkYsla2vYHmGzC3pcjW/KIRUaEtXvC5qdDTWpIYmlxWm0G5DXva9TQcL2F0JFAutvQcwN8rXFxmFQbV2oM1QQdN4ZJclmFGFQVNst8rGtTU+0GvWnHWJ/EM5Q5cKwM+VLalQAooua+pOZCKcL3OlNOQVAGYsbKDSxsRQpUXodiSd7Vvpd5ecZgxSUBLWrD61koHpRe5mBqRag4mBd4b7rQlJUAdqpJUNM7VxLsVlg7Fzl8ARzhKdOz9o6k7aCwAAFLACgA4CGMRN7ANTWaS7EmtQtVGgFO0XtyEVhsHmTO75EBIzULFmoDlRbZiAQTcAVFSKiuqtdmDl2QrUXsfX9IYw6qq5yK3ogNwW1JIpcKCLbkjUVhgdHK9pbTM57qzEChz9lWVjR+CnW16kVXx9nC1sgCgcN2rzzFq86wSnYWl03YMzGMw7TOaG1W0qCLDQRjUc/Xl4RBpruPnFef7pFQQ22So4H1/SNGI4HQb8TXhzjPzjQ6G/I+tvd8IBoCo4H1/SCeUAoPH+oQHnErzhiCFL2OnH9IZwmL6oy3AqVYmhNiDQFSKaEAg+MLDe+0HNtlFdBfzvEtTYpNq490lglREMskypjM0sk0IFFBRrUzqRQ+R0IhEEDiSRx2p4Q9hMUoTqppPVsRUgVMt6VExRvTNQr7QtqAQpisI0pyrUqBUEGoZStVZTupFCDE09GXV/pASKdrXutv4cozJF7H1/SNJHtX9lvlGR3vFmewSEVGvr+kDUU0Pr+kEmovA7awCLFOfr+kXMIqddTvz8IkvvC8CTzhgSnKLUkaWirc4lucAjWbNapudeJimmNU3PqYGbSp11iPSp1hFHR6FxRWbLLE5etQN91syt7iYWxSukwqSahr3OtaMPUEeULgilL35eP5mOn05R3L37YWb/wDKAX9JucecRio0V6PILozEuJ5cEmkua2upEp6Dn2qGOvgca/UGYzmYyTOyrNWjhPqnO4W85+FUSOT0HNCCawFSssAAi1HaWr6XFUzLUXGao0h7ByUKTBLfWkxVNFmfVh6oG7pojWKE1yaCtIyrSn6G/wANtK3jz7GGWYLVqL2bMCALAhl311ptA5TXiSLggCtBcqLihOy6a8Yyyi1S61plDMSTb7Kmp1rSu5iTUViKg2q17nnpY04XPZ2hklhgKVI8a3JooNCB2jWt/lGc52oaBlYXB0B30PutaluMbKQL3JrcKQSKi4Vt7+MXmINATU2oCAdgTY3JJ24+rEBhm6majhgXW/aUEVW4IUcKAUobg8I26ZwyzUM5VysLOoqBYVsrGqjKGIpYZGHCMHmA0roATXQaqAa0N7ag2tzq70dLDJOXYoBxuTKQGp3o7++5sYTt2ikp7OxxMVLJmBAKkBEA/qoKjzcn1hrF0MzILpK+rSmhC95/xNmb8XKKwswB5mIv2Ser5zZlSlPuir/hA3jTASAFuCb6EXGmkW2ZpfcHEzCoBGqlSOIIII8v3uaqdKSsuImgCwmOB4B2Ahl5AmTklivaZQPBmAPiN/L1Tx08TJruK9t2YfiYt84dOSa8GNLabj5xVOX7pF2pvqPnEtzjQyIqE6CNlkOK9hvQ8YwtzgqC+vpzhDRr9DbZT4EUP6wP0R/sN6GMqDn6CJQc/SC4rDMvCsDdSeVDTz4wIwzswqrXNzQ8bmAAAB1uOA0BHz+ERAAK3vYfP3W84RVjZsO7L3DdidNLQ7g5fWKJM2wAPVTCD9UTUlWt/KJufsk5h7QPLYjKBemu2v8A4ixKoAdjWmmwv8YTUoqlwxlejZqs6shDKrVB5AaHQ8RTXaEypqbfusdVJnWYYsSc0n6qu7SpisyKeOUy2HgwGiiOVa+sFLbyKtJRBaC4tA0tpBJSo1gbU3iiA0FzbQH4U+JEBTlBgCh1vb5n5QFucMCRIgHKIBygEFN1PjEfUwU6Wam28CyGptCGVHSd82Hlvr1TNJb7j1mp6kzx5Rzch4R0eh1zCbJP/EQlf7SV9YvmQHX8cTViS/h5jqF0WD1rSwf5qZUNAat2Zks0NqkoF1sW5RvhMQqOGNSCGBAAByspVqZq0IDVBNtLxzFQmi6EXU13pUrX3jn4x0RPScSS3UzHNXqOwWNSzqwqVck1owyipoVtSKka0sNuj8mahFGHfuM6mlkB7prWo2NqWBjKVc5jQEg5FppXvNWliCNOet4Yk4eegovVmWaV7cqZKodW7RKgACmY0uTGrSM4FOp66mUpLdTmUCuYCWTcVKlRchQQDciZL09EJZgwrQtQkCtG+elKCteOkGD2iDsLmwN6n3AjT7R3jNGU5VBFUrUC9CNQA21yfLbWCw0ss3YRmqcxCrmIHdrRQail/M3vdkoBnu1KkaGjXNAK22Pa99L6F9Z5RXSwZEMyaNcrgBJcsndhVi3NqezGGKDYdA5DLNckJmXKV3eaLA5qOqg0FO0bFRRGUMuFmGn8x1QeCAufeRBEoJ0vxNnkkrIQaCWZlOLO7gnxyoi/hEazp+VPDUGM8HWYiZFLTJVVKAVZpbEuGVdWysz1A2Zdq0LFKE7U9Tm9mQagmoBBm7omhy95v6QawbwG0mKN1aGYe/MBWUOCtVZkzwpmReJLH2b80RpiJ7TGLNcny0oAABYAAAACwApGYGlo1SMKnOC9vMfOJEAtpuPnFU5fukUSSC4/veBpyi+P73gBEiKK7+MQLUi0W2lB/wCTAAQqSdOXuinbSmgsPziwKA8SPQW+Pw8Yz4WhDYeo2qPhGuFwcyY1ERnNNFUnbkLQzhT1UnrgoMxnKISMwl5FRmahsXPWKBXSjHWhGU/pWdMtMmznFDZpjMNOBNImW8FQlEjM4iXK6kMrNd5rKQVzBcqSwws2UM9SLVcgVpU8s7wcgd77rfKMyNbQ0oFU5CTUQO0EguIiDlpeGSW/DgPf+7eUAYs6xRHKGBdBxPp+sWpobH3QAixABvNxjMSS5JJqSRU+sR8QantH0ELwT6mFCHqZr9IP2j/dEHhse0t1dWujBh2RqpqK8rQsNoqCEGpo6nTHZmnIxyMFZLew6h088poeamFzPLioY5txQX5jnx9YYmHrMMp3knq2/s5lXQ+T9YPxLHNII+RHuIiKVY0rcOdmbDEG9W88oqPCLacwp2vCw4mBIz6UDcLUbw4Hl/4gKkUHqD4n0MVBEjn+3J//AD5hI0JNSPBjcQOI6YnTBR501xrRiWFeNCdYUyV09N/1gYNNPQNdXUdnYljLl9o6uNPun5xeII+jyhU96YdOaiFq1lgcGJ/vAD/SI0nt9VLHDP72hRjzKmz8v0YACup9I3xtK0r3Qqm26qqn3gxnINO1w7v3tj5a+QjM6ef5RW5OxKDifT9YgA4n0/WK4xBtDJCAFNTqNvGKoOJ9P1ibHxHziv37oALoOJ9P1glWtbn05+MUE42+PkIstYgWH67whoskCwPiaa/pEVQBUnwFNeZ5fH1iBaa67D5n8ozZidYAD3Nz6QNBxPp+sEo1vtw8IrKLX90AHQ6LTOsyTXvqXTS0yUrON906xfxDhCKpfXblw8Y6RCyJKlSS89DWYR2UUlkmS0A9u1GJpZqAUbMeaqiuu3DlELdmlVkk8hyE71/Zbhy5xkQL3936xrIUdq/stt4Rid/3vFmbwEgFRc+kQgAUrzNvQa/usXKFwf2TGdYA2LoOJ9P1iUHE+n6xUQwxFRBBAc/j+UQDn8fygFAMW+piefx/KCYXN/j+UA4AG0SCpz+P5RKc/j+UAoH+h2Bm9WTRZy9Ua6AvTq28pglt5QkV9kihBIvsd1PnFMaaNoBx4eEPdPr/ALzNoRRnL76TKTP9UR8xpmny/JzzvGvWg0DVNrMNRc68R4+vGqZt7+d/drAna/x4nlFE4LeVQVFxxHz4ecVn43+PrEViLhqHiKxp1gPep4rUH0pT4QACtKa6g68iDr5QTglVGtK6X35ROqBAo486r+nvijh25+IqfeBCGAxsB5+Z/QCB28/yg85HtH1MX1hp3t+fLlDEZQQlm1j8PjBdYfte8wSyGPHxofiRBIoACilzuNL8fKJnGw8zcxoJVBd1FxpVjvwt74rMo0vzavwHzrAOAFlk323JNvWDzgVprxPjsNvH4QLOTq3x91rRON/jx8IAArF5PLxNIMW3v5292sB5/H8oYoCEvWl7bHw2g8JhjMYKqlmNdwKAVLEk2AABJJoABADe+3P8o6OBvh55B7VJSk3rkLksP7yyx7ompwi6aU2BjpstZSyVbrCrs7Op7IZgq5UJWpFEFTQVNKVAqUVIrodDuOHhA+fx/KCXXXbnw8IEoQm5YcgjtWPdbccByjICpP7peNcOtc1/Zbjy5QLHUA287+6HuLYENccNoDaNE1F/j+UDtr8fyhiKijB+fx/KKPj8fygFBXlEHhFCIIAJ5QT6m0DBPqYAK8onlFcIkABN4bD4Q/07/N0/4cmvj1Emsc9h8PlD/wDEBH0maPssU/8AjAl/6Yn5lzoafK/NfkQO9o0JrSuvHjc68+cZneIdv3uYoghHKJ5RYYUv+oiMnpx/ekAE2FogMVsPOJABoMQ3FvUxf0hqanX8oyibef5QoCWafSG4n1PGAJJN7wPGINoYSENNNx84ryiDTzHzifv3QCJ5QQGtv3WAghv+94BotzU6RSrXh52i3F68bwEAjWZLyswsaVFvGG+hZg63I1lnDqmPDMQUb8MxUbwBhEb+EN9D4cPOStkQ9ZMb7KIczHx2HEkDeJq7rk0o7ygWnyirMpF1YgjgQSDERany18oLEPmdnaxZixG9WJJ8NYDNU+Rt5Q9ibSaymswAtlbz0jA72jSR7X3W+UZneAHgJNRaB20i01EDtDEF5RXlEijAIKnMRAOYgREEASFl5iLcXNxARb6mAcl5eYiZeYgRtEgFJ0ehpQOIQtQqn1j/AHZS9Yw8wtPOEpjFiWJFSSSeZuffD3RWmI/9u3+aVHNMQss0qtSvUMjW4iEaXH7JgDvFnb97mLILy8xFio3EBtEgFJtQEDQfD0gTLNNR4g/ukAdB5xphe9++MIrINOYiEW1Gv5RTaxW3n+UMRsMOftS/76/nEGGP2pf99fzjHjEG0K4SjdcKaUqmo9tefOH/APYqy6ifOVGFjKTK7j79WVVPKpI3Ai/4R/8AWyP7Vf8AVHI39Yi7cGvZVKqg6v0PDH/izR5SW/8AtEX/ALMkmtMUo++lN/6HaOTF8f3vD0vqLXT/AJ9zqjodf/ysIR991PlWXGLdDnadhj/+5R/mpHPjXC7+H5QQ1uLVS9vuPy+hgK9ZiMOo4K4mN5Ktq+JHjF4ifROrk5ESoLM0xC8wjQuQaAC9FFhWtSbxzOMCNoNPVj1pKyNvox+1L/vr+cWuGNe9L0+2vDxheCXXy+UVchNDWHwp7Xbljst7a30taFiutx6jjBSPa+63yjPj+94FkG1AaC4uIGltRETUQO0MUh05iKy8xAxDAK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6" name="AutoShape 6" descr="data:image/jpeg;base64,/9j/4AAQSkZJRgABAQAAAQABAAD/2wCEAAkGBg0JDQ8JCA0RDQgMDQ0QDw0MDBoJDQ4OHxMhFB8REx4XGyYqFxwoGhISIDMhIycpLC8sFSoxNTwqNTIrLCkBCQoKDAwMFw0MFCkYHhgpKSkpKSkpKSkpKSkpKSkpKSkpKSkpKSkpKSkpKSkpKSkpKSkpKSkpKSkpKSkpKSkpKf/AABEIANsAsAMBIgACEQEDEQH/xAAcAAEAAgMBAQEAAAAAAAAAAAAABAgDBQcGAQL/xABAEAABAQQECQkHBAEFAAAAAAAAAQIDBBIFEXF0CBMXITVVkcLRBxQxMkFRUpKhBhYiVIGTsiNhsbNyM0LB4fD/xAAVAQEBAAAAAAAAAAAAAAAAAAAAAf/EABQRAQAAAAAAAAAAAAAAAAAAAAD/2gAMAwEAAhEDEQA/AOi8pntovszRzUa6ZRuLeNo7cstdWde1bERVK6v+VannravFpF6yrS1ysSssp+yJUdcwjtGQt73FK7AepyoU7rN9tTgMqFO6zfbU4HlgB6nKhTus321OAyoU7rN9tTgeWAHqcqFO6zfbU4DKhTus3+1OB5YAepyoU7rN/tTgfpzypU2y0y08pF+0wjSK0zMjMzNedOjMeUAHcHXtLGPGWXjEa/VhpEVFxy9B+veCO+cf/eU8T7E0pjnCwzf+o4VKv3drw6D0itAbL3gjvnH/AN5R7wR3zj/7ymsmEwGz94I75x/95R7wR3zj/wC8prJhMBs/eCO+cf8A3VHvDHfOP/uqayYTAbP3hjvnH/3VHvBHfOP/ALqmsmEwG1d+0kewqNMRr+ZO95On1Rek6f7Fe0bVLwqvH6IkU5bxb2XMy0tVaNJ3VoqZjjcx0bklX9GMvDv+tANHhG6Mhr3uKV2LE4RujIa97ildgMjl1jFqrqMvMl8XofIPrLYTAInMl8XoOZL4vQlgqInMl8XoOZL4vQlgCJzJfF6DmS+L0JYAy0E+WBiGHytfpL8Lzs+Be36ZlOj4r9zmSpXmXoPdezlI85h2UaX9V18DX/C7ArZ4le/0GJXv9D7OJyD5iV7/AEGJXv8AQ+zicD5iV7/QYle/0Ps4nA+Yle/0Pw2kuasyTmCIbzpYB9mOk8kS/oRd4Y/rQ5hOdN5H1rcRd4Y/rQDTYRujIa97qldixOEboyGve4pXYCRB9ZbCYQ4PrLYTCgAAgAAAAAG19m43m8RK1mYfIjC29n8rtNULMy96dKKB0eYTGvo6O5y5Ye/7lSpr/LtJM4VnmExgnE4GeYTGCcTgZ5iPEN50sPs5HiG86WEH6nOpcji1w8XeGPwQ5NOdX5F1rhou8sfggGqwjdGQ173FK7FicI3RkNe9xSuwEiD6y2EwhwfWWwmFAABAAAAAAAAG49nIyRtpw0vwt50/yT/r+D0U54d28V20jbHWZVFS09a5iEeMsvGehpEUCXOJyPOJyKkTicjzicCRORolvOlh9nI0S3nSwD9znXORNa4WLvLP4IcbnOw8h61wkXeWfwQDX4RujIa97ildixOEboyGve4pXYCRB9ZbCYQ4PrLYTCgAAgAAAAAAAAbehIrM05Xszs2dqf8Au81Bkh3yum0eJ2LnsA9POJyOj2vOnQp9nCs84nME4nAzzkaKbzpYfqcixTedLCD9TnZ+Qpa4OLvTP4IcQnO2cgy1wMXek/BAImEboyGve4pXYsThG6Mhr3uKV2AkQfWWwmEOD6y2EwoAAIAAAAAAAAAADZ0fETMSL0s/wSpzTwz2RpF7FzKbGYDPOJzBMJgM85Fi286WH7mIsW3nSwik53LkCWuAir0n4IcGnO74Pq10fFXvcQDBhG6Mhr3uKV2LE4RujIa97ildgJEH1lsJhDg+sthMKAACAAAAAAAAAAAE1y9mZ/dMxCMjlupauxQJk4nMU4nAyzkSLb+JLDNORIxr4ksCvzOd7weVro6Kve4hX6Y7/g66Nir4v4kH5wjdGQ173FK7FicI3RkNe9xSuwEiD6y2EwhwfWWwmFAABAAAAAAAAAAAAABlRqsTGNFEwGSYiRjXxJYZ5iHGr8SWBX4nLCYOejIq+L+KFdplLEYOWjIm97iEDCN0ZDXvcUrsWJwjdGQ173FK7ASIPrLYTCHB9ZbCYUAAEAAAAAAAAAAAAAAAACHGdKWEwhxnSlgEcsTg46Mib3uIV2LE4OOjIm97iEUwjdGQ173FK7FicI3RkNe9xSuwEiD6y2EwhwfWWwmFAABAAAAAAAAAAAAAAAAAhxnSlhMIcZ0pYBHLE4OOjIm97iFdixODjoyJve4hFMI3RkNe9xSuxYnCN0ZDXvcUrsBIg+sthMIcH1lsJhQAAQAAAAAAAAAAAAAAAAIcZ0pYTCHGdKWARyxODloyJve4hXYsTg5aMib3uIRX3CN0ZDXvdUrqWJwjdGQ173FK7ASIPrLYTCHB9ZbCYUAAEAAAAAAAAAAAAAAAACHGdKWEwhxnSlgEcsVg5aMib3uoV1LE4OWjIm97iEUwjdGQ173FK7FicI7RkNe9xSuwGeFbRlVmWrN2krHM+JNprgBsccz4k2jHM+JNprgBsccz4k2jHM+JNprgBsccz4k2jHM+JNprgBsccz4k2jHM+JNpAYYVtZWUrUPHasLK0lSgT8cz4k2jHM+JNprgBsccz4k2jHM+JNprgBsccz4k2jHM+JNprgBsccz4k2kWKbRpUlWvN2GAACxODloyJve4hXYsTg46Mib3uIBN5f6IfRtEMPYZhW+axDLxtllJlkqVmv6VlaS8LbCNorDaI0w0lSoqVoqdynjY7k3oRt4021RriZpa1WSWtfooFUAWnyZ0Hq1x5V4jJnQerXHlXiBVgFp8mdB6tceVeIyZ0Hq1x5V4gVYBafJnQerXHlXiMmdB6tceVeIFWAWnyZUHq1x5V4n3JlQerXHlXiBWqhY9y4aVmKZrdtdDSMzVZqs/egpqPcv1RmFZqds9LSsyV5qkRO5CyuTKg9WuPKvEZMqD1a48q8QKrgtRkyoPVrjyrxGTKg9WuPKvECq4LT5M6D1a48q8RkzoPVrjyrxAqwC0+TOg9WuPKvEZM6D1a48q8QKsAtPkzoPVrjyrxGTOg9WuPKvECrBZbkAoh9BUQ29iWFY51ENPGGWklWSpGa/rUbmB5N6EYeMts0a4mZWtFkVqpfqp7JhhGERhhEZYZSpERKkRO5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8" name="AutoShape 8" descr="data:image/jpeg;base64,/9j/4AAQSkZJRgABAQAAAQABAAD/2wCEAAkGBg0JDQ8JCA0RDQgMDQ0QDw0MDBoJDQ4OHxMhFB8REx4XGyYqFxwoGhISIDMhIycpLC8sFSoxNTwqNTIrLCkBCQoKDAwMFw0MFCkYHhgpKSkpKSkpKSkpKSkpKSkpKSkpKSkpKSkpKSkpKSkpKSkpKSkpKSkpKSkpKSkpKSkpKf/AABEIANsAsAMBIgACEQEDEQH/xAAcAAEAAgMBAQEAAAAAAAAAAAAABAgDBQcGAQL/xABAEAABAQQECQkHBAEFAAAAAAAAAQIDBBIFEXF0CBMXITVVkcLRBxQxMkFRUpKhBhYiVIGTsiNhsbNyM0LB4fD/xAAVAQEBAAAAAAAAAAAAAAAAAAAAAf/EABQRAQAAAAAAAAAAAAAAAAAAAAD/2gAMAwEAAhEDEQA/AOi8pntovszRzUa6ZRuLeNo7cstdWde1bERVK6v+VannravFpF6yrS1ysSssp+yJUdcwjtGQt73FK7AepyoU7rN9tTgMqFO6zfbU4HlgB6nKhTus321OAyoU7rN9tTgeWAHqcqFO6zfbU4DKhTus3+1OB5YAepyoU7rN/tTgfpzypU2y0y08pF+0wjSK0zMjMzNedOjMeUAHcHXtLGPGWXjEa/VhpEVFxy9B+veCO+cf/eU8T7E0pjnCwzf+o4VKv3drw6D0itAbL3gjvnH/AN5R7wR3zj/7ymsmEwGz94I75x/95R7wR3zj/wC8prJhMBs/eCO+cf8A3VHvDHfOP/uqayYTAbP3hjvnH/3VHvBHfOP/ALqmsmEwG1d+0kewqNMRr+ZO95On1Rek6f7Fe0bVLwqvH6IkU5bxb2XMy0tVaNJ3VoqZjjcx0bklX9GMvDv+tANHhG6Mhr3uKV2LE4RujIa97ildgMjl1jFqrqMvMl8XofIPrLYTAInMl8XoOZL4vQlgqInMl8XoOZL4vQlgCJzJfF6DmS+L0JYAy0E+WBiGHytfpL8Lzs+Be36ZlOj4r9zmSpXmXoPdezlI85h2UaX9V18DX/C7ArZ4le/0GJXv9D7OJyD5iV7/AEGJXv8AQ+zicD5iV7/QYle/0Ps4nA+Yle/0Pw2kuasyTmCIbzpYB9mOk8kS/oRd4Y/rQ5hOdN5H1rcRd4Y/rQDTYRujIa97qldixOEboyGve4pXYCRB9ZbCYQ4PrLYTCgAAgAAAAAG19m43m8RK1mYfIjC29n8rtNULMy96dKKB0eYTGvo6O5y5Ye/7lSpr/LtJM4VnmExgnE4GeYTGCcTgZ5iPEN50sPs5HiG86WEH6nOpcji1w8XeGPwQ5NOdX5F1rhou8sfggGqwjdGQ173FK7FicI3RkNe9xSuwEiD6y2EwhwfWWwmFAABAAAAAAAAG49nIyRtpw0vwt50/yT/r+D0U54d28V20jbHWZVFS09a5iEeMsvGehpEUCXOJyPOJyKkTicjzicCRORolvOlh9nI0S3nSwD9znXORNa4WLvLP4IcbnOw8h61wkXeWfwQDX4RujIa97ildixOEboyGve4pXYCRB9ZbCYQ4PrLYTCgAAgAAAAAAAAbehIrM05Xszs2dqf8Au81Bkh3yum0eJ2LnsA9POJyOj2vOnQp9nCs84nME4nAzzkaKbzpYfqcixTedLCD9TnZ+Qpa4OLvTP4IcQnO2cgy1wMXek/BAImEboyGve4pXYsThG6Mhr3uKV2AkQfWWwmEOD6y2EwoAAIAAAAAAAAAADZ0fETMSL0s/wSpzTwz2RpF7FzKbGYDPOJzBMJgM85Fi286WH7mIsW3nSwik53LkCWuAir0n4IcGnO74Pq10fFXvcQDBhG6Mhr3uKV2LE4RujIa97ildgJEH1lsJhDg+sthMKAACAAAAAAAAAAAE1y9mZ/dMxCMjlupauxQJk4nMU4nAyzkSLb+JLDNORIxr4ksCvzOd7weVro6Kve4hX6Y7/g66Nir4v4kH5wjdGQ173FK7FicI3RkNe9xSuwEiD6y2EwhwfWWwmFAABAAAAAAAAAAAAABlRqsTGNFEwGSYiRjXxJYZ5iHGr8SWBX4nLCYOejIq+L+KFdplLEYOWjIm97iEDCN0ZDXvcUrsWJwjdGQ173FK7ASIPrLYTCHB9ZbCYUAAEAAAAAAAAAAAAAAAACHGdKWEwhxnSlgEcsTg46Mib3uIV2LE4OOjIm97iEUwjdGQ173FK7FicI3RkNe9xSuwEiD6y2EwhwfWWwmFAABAAAAAAAAAAAAAAAAAhxnSlhMIcZ0pYBHLE4OOjIm97iFdixODjoyJve4hFMI3RkNe9xSuxYnCN0ZDXvcUrsBIg+sthMIcH1lsJhQAAQAAAAAAAAAAAAAAAAIcZ0pYTCHGdKWARyxODloyJve4hXYsTg5aMib3uIRX3CN0ZDXvdUrqWJwjdGQ173FK7ASIPrLYTCHB9ZbCYUAAEAAAAAAAAAAAAAAAACHGdKWEwhxnSlgEcsVg5aMib3uoV1LE4OWjIm97iEUwjdGQ173FK7FicI7RkNe9xSuwGeFbRlVmWrN2krHM+JNprgBsccz4k2jHM+JNprgBsccz4k2jHM+JNprgBsccz4k2jHM+JNprgBsccz4k2jHM+JNpAYYVtZWUrUPHasLK0lSgT8cz4k2jHM+JNprgBsccz4k2jHM+JNprgBsccz4k2jHM+JNprgBsccz4k2kWKbRpUlWvN2GAACxODloyJve4hXYsTg46Mib3uIBN5f6IfRtEMPYZhW+axDLxtllJlkqVmv6VlaS8LbCNorDaI0w0lSoqVoqdynjY7k3oRt4021RriZpa1WSWtfooFUAWnyZ0Hq1x5V4jJnQerXHlXiBVgFp8mdB6tceVeIyZ0Hq1x5V4gVYBafJnQerXHlXiMmdB6tceVeIFWAWnyZUHq1x5V4n3JlQerXHlXiBWqhY9y4aVmKZrdtdDSMzVZqs/egpqPcv1RmFZqds9LSsyV5qkRO5CyuTKg9WuPKvEZMqD1a48q8QKrgtRkyoPVrjyrxGTKg9WuPKvECq4LT5M6D1a48q8RkzoPVrjyrxAqwC0+TOg9WuPKvEZM6D1a48q8QKsAtPkzoPVrjyrxGTOg9WuPKvECrBZbkAoh9BUQ29iWFY51ENPGGWklWSpGa/rUbmB5N6EYeMts0a4mZWtFkVqpfqp7JhhGERhhEZYZSpERKkRO5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50" name="Picture 10" descr="http://upload.wikimedia.org/wikipedia/commons/thumb/a/a4/IPad_3.png/220px-IPad_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148306"/>
            <a:ext cx="2095500" cy="2609851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3429000" y="3810000"/>
            <a:ext cx="3581400" cy="2865120"/>
            <a:chOff x="1920240" y="470534"/>
            <a:chExt cx="4160520" cy="4160520"/>
          </a:xfrm>
        </p:grpSpPr>
        <p:sp>
          <p:nvSpPr>
            <p:cNvPr id="18" name="Pie 17"/>
            <p:cNvSpPr/>
            <p:nvPr/>
          </p:nvSpPr>
          <p:spPr>
            <a:xfrm>
              <a:off x="1920240" y="470534"/>
              <a:ext cx="4160520" cy="4160520"/>
            </a:xfrm>
            <a:prstGeom prst="pie">
              <a:avLst>
                <a:gd name="adj1" fmla="val 1800000"/>
                <a:gd name="adj2" fmla="val 90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Pie 4"/>
            <p:cNvSpPr/>
            <p:nvPr/>
          </p:nvSpPr>
          <p:spPr>
            <a:xfrm>
              <a:off x="2910840" y="3169920"/>
              <a:ext cx="2228850" cy="10896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Brand Development</a:t>
              </a:r>
              <a:endParaRPr lang="en-US" sz="2000" kern="12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3835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8600" y="228600"/>
            <a:ext cx="7772400" cy="1143000"/>
          </a:xfrm>
        </p:spPr>
        <p:txBody>
          <a:bodyPr/>
          <a:lstStyle/>
          <a:p>
            <a:r>
              <a:rPr lang="en-US" dirty="0" smtClean="0"/>
              <a:t>Brand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04800" y="1371600"/>
            <a:ext cx="8839200" cy="3733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You Version 2.0 (Sophomore Year)</a:t>
            </a:r>
          </a:p>
          <a:p>
            <a:pPr lvl="1"/>
            <a:r>
              <a:rPr lang="en-US" sz="2400" dirty="0" smtClean="0"/>
              <a:t>SMART Goals</a:t>
            </a:r>
          </a:p>
          <a:p>
            <a:pPr lvl="2"/>
            <a:r>
              <a:rPr lang="en-US" sz="2200" dirty="0" smtClean="0"/>
              <a:t>Specific</a:t>
            </a:r>
          </a:p>
          <a:p>
            <a:pPr lvl="2"/>
            <a:r>
              <a:rPr lang="en-US" sz="2200" dirty="0" smtClean="0"/>
              <a:t>Measurable</a:t>
            </a:r>
          </a:p>
          <a:p>
            <a:pPr lvl="2"/>
            <a:r>
              <a:rPr lang="en-US" sz="2200" dirty="0" smtClean="0"/>
              <a:t>Action Based</a:t>
            </a:r>
          </a:p>
          <a:p>
            <a:pPr lvl="2"/>
            <a:r>
              <a:rPr lang="en-US" sz="2200" dirty="0" smtClean="0"/>
              <a:t>Rewarding</a:t>
            </a:r>
          </a:p>
          <a:p>
            <a:pPr lvl="2"/>
            <a:r>
              <a:rPr lang="en-US" sz="2200" dirty="0" smtClean="0"/>
              <a:t>Time bound </a:t>
            </a:r>
          </a:p>
          <a:p>
            <a:pPr lvl="2"/>
            <a:endParaRPr lang="en-US" sz="2200" dirty="0" smtClean="0"/>
          </a:p>
        </p:txBody>
      </p:sp>
      <p:sp>
        <p:nvSpPr>
          <p:cNvPr id="10242" name="AutoShape 2" descr="data:image/jpeg;base64,/9j/4AAQSkZJRgABAQAAAQABAAD/2wCEAAkGBhMREBUUEhMSFBQUFxgWFBQUFBoVGBUWFRgVFBUVFRQXHCYeFxkjGRQUHy8gIycpLCwsGCAxNTAqNSYrLCkBCQoKDgwOGg8PGiwlHCQsLCwsLSwpLCwpLC0sMi8sLSwsKSwsLCksLCwvKiwsLCwsLCwsLCwsLCwsLC0sLCwsLP/AABEIALkBEAMBIgACEQEDEQH/xAAaAAACAwEBAAAAAAAAAAAAAAACBAABAwUG/8QASBAAAgAEBAIHBAgDBQcEAwAAAQIAAxEhBBIxQVFhBRMiMnGBkUKhscEUI1JygtHh8AYzYnOSorLCFSRDU2PS8TR0k8NUg6P/xAAZAQADAQEBAAAAAAAAAAAAAAAAAQIDBgT/xAAsEQACAQMDAQYHAQEAAAAAAAAAARECITESQfBRIjJhcYGxA0KRocHR4VJi/9oADAMBAAIRAxEAPwDzIiCLB8PQRYPh6COpOLBgn1MVm8PQQTm509BAMte4fvL8HgE1HiI0U9k6d5dhweAQ3Gmo2EIOhc3vGBC1g5p7R09BDeCweZSznJLX+Y9ATU3WWg9pzTTQUqaAGE3CGqZcAYXAmZmoQstbzJjWVa6V3JN6KKk8NY2m9IqgyYcFQRRpp/mzBU1FR/LQ/ZU+JaMcb0gZlFVQkta5JYuBWgLE+05oKsdeQAAvD4NmFewFXvO9Aik1oK0qzf0gE8jtPjUaJ7U/UUCWvb97CNpczZUBOlaEknbQ614R0ElS0kvNU9a6vLTtywEHWLNbOFLEufq6doAX0O2eE/iKek1HM1yEZWKBqKQCCVyCi0ItSkEt4FpVMS/yR8Kqfzmlq16oqtNcHg1HCg8s1RuIHrsMuiTJnJqSh/hZyfURl0thuqnzJYpRJjqLDRWIHupCgbw9BAlKmQqqhxB2DPkdSZn0eWGLhUXrJpBAUmYxGetiZYFwO0daRMDMlNKnO+HlfVKpXK01au7ogDfWG1C5tQ9nWOS84mlaWFBYUA4D1PrHZw3R04YHEM0p1UmS4ZkKqwVmU0JF7zFNompQs7rcumrU7LZ7LoBgGkziwaQssIjzGeW72CCoBWYzA5myqLi7DXSFlnYckDq5q+Dq/wDhotfWF8N1jVlywzZqVVVrmoaioAuBrHQSaMIvZZGxLWzKQww675WFjOOlRXIN8x7Lah/0Scq+N7I3xH8OMqFyjItqmfImy6a6spdV/ERCM3BzAMxlK6jV5Z6wDxdGNPOFsLjpkps8tyr17wsTWta8QdwdY6KYiTMIfP8ARZ25RCZbH7S5O3KPFQCOFNIXaWblTRVixyw4OiqfWv8AmvDuG6XovVzEWZKBqEJIK1NzKepKHl3TuDHQXCGbq+FxJOhlv1M/y6xF6w8iGMIz+i27WQM+UkMMlJksg3E6Vcrv2hUc9gaqXZi0VU3Rni8IFUTJYWZKJpmoQyE6JNXMcrcNQaWJvRLrR9lff/3RrhMa8pqrluKMpAKupuVYbqbe4ihAMb43CqU62T/LJAZTQtKY6Kx3U0OVt6EG4MWrWZDhqV9DCRNGburoePD70ZiaLdlff/3Rcg9rbQ7DhGYOmnoIqCJsbdaMndXvc+A/qgVmivdXTnw+9FV7G3e4DgIFTfbTlwggJGcLiAM/YQ1RhvaoF7mF2OavH4/rBSD3tO62w5Rnm1093GFFxt2Imogdo1BqQbc7D90jOttvQRRJIowVfD0EUT4eggEUIsRQ8YseMAFQT6mB84ZbCNTNRrmndPAGtfOFI0pMl7h+8vweATUeIhhcO+U9lu8ux4PygZWEmFgAjkkgABTUkmwFtYJQ4djfB4LrHNTlRRmdzcIooCxG5uABuSo3gekMd1hCqCstKiWlakVpVmPtOxoSfACwAD/TMsy/93QEhTWa6gkTJtCLGl0SpUcTmO4pn0V0QxVprISstWbKagvlp2QNSLgsRotdyIz1LvP0NXS50L1Aw2BlrRpzZQ11UE1I+0SFYonOhLbClWjX+JAqmSqZcgkqy5M2UlyzMw6ztVNga37I2Ajn4hZruzMHLE1Jyn4AWG1NtI6a4F8RIlhQ3XSVK5KGsyUWZwU+06lmBXUgilaGE7NVNjV06aV+xboWjrNkaGco6upAHWyzmRanTMC6Dm4hEIFejhhQ0caMKWYUOja6xo/R8wKCUYVJA7J9mxqKcTSOphulGZk+k4dJ4UqC7rMEzIKAgujDPQaZgTptaKbiWiUpSTs0Z4mS+Mdp6y1lIWJd2fLKVjemd/ap7IqdwBoM16FRuymJw7vsv1iBjwV5ktVr4kRrOwmJxbVCkolQpIWTKlrWwFcqJUXpqecJYzoibKNHU3FVKkOrKaiqstQRUEeUSuk+hVS30z48/o7NmDB0RQDiafWTCA3UHXq5YNhMHtPqDYUoSVcJ0lME0Oc012JVlclusVxlZGOpBBpysRcRjiBMdszBiSBU0N6KFqeZpG3SeDdXIytYJWx3lpX4mGksPLE28rCHMZ0bhVJC4rKCKtLyNNyHdOsTsTafaFBGAxeHlfypZnN9vECij7shCQfxsw5QnJ6OmvXLLmt91Gb4CDPRE8XMmcANSZT/AJQQsNhLzTSOycemI+rnrKQsR1c6XKWXkY1oJiylGaWdDYldRWhB52OwDyJjS5qMjrqp+I4g7EWMSSkxbrnBBsVBBFjoRpD0jpSeFyOvXINEnIz5eORrOn4WEONL7OBSql2s9f2cmOxJ6YV6DEKzFQAs+WaT0APZuTSYBazUNAAGESRicG7KJkmbKBIDNKnkhRW5yTEYnj3oU6TQrNmDKEoaBVJIC2ykMe8CKHNvWu8D7ThoFNClOR/HSlLBZzKSy5pOKXuzFJIBmilSKggmmZSDXNHPkznw8whl/pmS27roaEqaaqRQgjkwNgY0wXSYVOqmoJsquYCuV5bGxaU9DlJoKggqaCo3hzFYIMFlhi9Uz4WYRRnQlgZDjZgwcAbMCBUMKT3bPHOexXe7VOecn6imJwYRgyEtKmBijHUU7yP/AFqSAeNQRZhHPG0dLofEAlpTkBJmjHSXMAISZyF6N/STuBCE6SyMVYEMpKsDsQaEesXTmGZ1JRKJ7H4vkIFdfL5QXsa+18hArrrt8oogOR7X3W+UZneNJHtfdb5Rmd7wBsHKahHvgWFItNReIDVfD4b/AL8YA2BijF+cQ+MMRdeQiA8hAiLEAEryEMTG+rptnJpelcq3pWFo3mdz8R/yrCZSdmCp7JsO8vweOl0R9VLfEUAZSJcn+0YVZx9xL+Lqdo5i0yH7y/B46fTfYMqR/wAlRmH/AFZlHmV5ioX8AiKr9kui3a6e4jLkF5gVUzEkAAA1JNgB4kgQ9iekDJxIyqpWQTKCkdl1FVmhhwcmZXk1NhGanq5LP7UwmWvEKFBmkcCQyr4O0I4nEGYxZu8xqx4ndvE6nnBGp+A29Ktk6c7DLKPXS1E3DOcpUntLW5kzCO64pVX0OUMNCAM7ojMOswxE1FGYgCk6WBerywa0H21qvhpC3RfSAlOcwLS3GWcn25ZNxyYd5TswBiY2Q2GxBVXIaU3ZdTlNiSrqRcVBB84UOYKmlqYt7D2E6fmTWSXiPr5ZYLRwGcBiATLm99W0pelhUERJn8PdVMbr3lLKQsCUmI7zApIpLlqxIY01YACt9KQxh8VKKfTCAJ0pgpRVosycwLSZxAso7LswFi0sU7xp50m+8KlS3Fh1VJJar9PLx/Q70j0kZuUZQktKiXKWuVB/qY7sbmN8etcLh2ABVRMRj9mZ1jPlPCqNLI434GFMEwDKGRnD9koLMwYihQ0NGrQixuKXBIjpPjRgy6Yaa7MwAdiAoT+gIrMruDUZ6kC+W/ahu0JCTlN1MUkYBVKtiOwpoerArNdeS17AI9pqcRmjXHdNBnaZLky0LszVcdawre2YZVpoKKDbWMJWBLUeaxUOezbPMmnfIlatf2iQK7k2h36I6j6vDqn9WIKFz+GaQo8k84Tib/waVUWsvvz6HMn9JTH78xm5F2I8hWgjOViWBBUkHirEe8GOniMVjJYqzTlXiponhVOzCv8Atdz3wkz+0lqT/fFHHk0UsWSM3Z3bnyLHS7sPrQs4W/mCrb6TAQ4/vRf0NJl5Fc1KmS130/4bCgmeFA3I3MRZcmaOyepeo7LtWWTewmG6fiqOLCE5ktpbkMGVlNwbEEfAwJLawNve6BryH7840M8laG4GgN6X0HAcoaxJE6WZv/EUgTae1m7s2nGtm5lTqxhSU4BJIzDccRW4rt4xWSYhgV5COliHP0SQ26zZ6g7gASHFD4u0KY/CiXMK1qLFT9pHAdG5VVlMMYn/ANHI4dbP9aYf5AQneObMalalzKDxYzMs4AfWBs44TVp1gpwOZX/HTaBxp62TLnU7S0lTfFR9U58UUr4yid4voqjLNl/0man3pQOb1ltM9BA9C9stJ/5yFV/tF7crzLLl8HMTj09uexpn19+e4nXsaDvfIQKm+g0+UXbJ+L5CBXXy+UaGJpIPesO63yjOuthByPa+63yjPjADwGhuLCKR6bD9+cUmogdoBSG1ibD3xVeQiz+n5fvlAGGDIIsRdeXxiA8vjAIGN37n4j/lWMa8vjDLsuTunvH2v6V5QmUsMZ6AwomTpat3esUv9xA7v/hUwpicSZs1nOruWPixr846XQLhVnvlPYkvS+8wGTw/6pjm4ZVZwMpuad46mw2iF3mzRrspc5k68+VJbLIdjLmKMyzSfqw00BurmLSqimQZwTQ1qKXHFxOGaWxRwVZSQynUEQ30xPDYiacpvMffapptwhjFuJ2GSaVJaUwkMampQqWkkmlyAsxPBVEKmaY8R1xVK3Xscg7x0unbtKfaZIlGvEovUv8A4pTQzPeVhWydSk2cP5hmHOktt5aJ3WK6FmqK1AFqnRccMYglTAizFqcOQElKSx7ck5FCjNQFSfaqCe1YdWKosNUKHTNzmYGZ9VPT7SKw+9LdT/laZGGGwxmOEWmZrKOJpZRzOg50gpgMtmUoysKqytWoqCCCCKgwfRqkz5QWxMxADU2JZaH1isSzPLSY6uNaThlWoLzKtLJHakyzVWKNqpmXtwFdWBGHRWFSueaVCBlQBu6zn7VL5FHaam1BbNUZ9K4zrZzzCKZnYgCwUVoqgbAKAB4Q/OHVy5SgdvJULU2aZWYzMNx1Zlih+zyMRheLNFd+CGcTigCSHbtC5lsssuB2aPiWGmgyS1KACg0rCAWURaTLIvU55xOtLsoy+dIdwuEWX2nCs1GYZ65EXuO7jdM3ZUC7E02ocpv8R8DiSK6id1I8RKlrlXwqfGIX/JrU96v2ZSZKjtyXaS2lS4aWa6K0wAFK8HUi9yIyxGFz5ux1c5KmZKAoGUXLy19kgXKi1O0tqgdJMVKnqzNYqKF2AzJUgDrSgAmyiaKWyhlLDWoMJzcyKdpmGdOretao9Si10YCgZTpQttSGm58SXSo8OfQSwHRxmCpJC5goopdnahOSWg7zUvqABqRUVY6Xw7AIQrZUXqzMLI1TViobqyQpAOUAmtF5WaxmOT6NmkqUqerI0yZy82aEIPdNZa1sSqUO8cfDYppZqhKkihoTccCNCORi1LckVaaVp+5vgRSVOY90oJY5u0yW4A5hUZvIcRCg3/e8az8Y8ymck0sK2C11ooFB5CG8Li5ciroOsmi6swoks1syqbuw1BIABGhiroiz3shn+JutlvLkuColypS0KBSSJa5u1SrANUakWjHo2WZ8lpAvMVutkjdzlyzZY/qKqjAb9WRqRHPbEMRQkkVrdibnU33PGOnhpZw0pprArMmqUkLcMFe0ydTVRlqqncsSO7EtaaUt+cZaeqtvbfy5gX6EtPH3ZoPh1Tg+6sJy5pR1ZTQqQy+IIZflHdwvSzzJc15qS2IQy1nFKTS8wZSucUznqzMJLAmm9xHBJstvedjDpu3JNSSSh+I903ICTXydwvnT7kxRMT/C4jnrr5fKOl0gQ2HkPS/alNrrKpl//nMljyjnLrpt8odGBV94KR7X3W+UZneNZB71vZb5RmTrb4xRDwWmogdoJDcW+MVW2kMRa6Hwr+/WBMHL105b7ikDXl8YQAxYienui1Yg2p7oYimFI2mdz8R/yrBYjFsWJ7IqTYKoHkKQb4hsmo7x2XgvKJuXa430YaYTFHj1C+s0t/ohPoynXJ99P86w9gZ7fRMRp3sPsv2pvKOfIxjA1qLEHurswPCIU9rmyNHC0+X5YOLH1rXvmPxj0/8ADWIl5JkoUZJKfS3YimeZJeWwCg3yhaqK65mNqgDh9Muy4matRQTHpZdKkjbhSNui8UyyMS9ReWsoWGsyah4fZlPE1rVQvQr4b0Vv1OTMcsSWJJJJJ4kmpPrEO373MafSG5f3V/KOtIkshylUedSpVgvVyBW7TSRQsK902XQ1PZGrqgypp1MmDxk55Y61ZU2SLK+JFAAPZScCJhp9lSfCKxHSOHlsrYaWwmrfrGcsisNGly3GYkbFz+GGesW5cmfMHZzTBRAQcoVEszDhWgseyIqZjGNgklTW31Emh4ChStKXqdgb1jDfH4R6MLP5YGG+iTnzBZwmNmbqyFaQrAFmJYEP1djbbQki8FhXM3NNVHnTCwXKDSls2dqdpQST3StTmutKHbo5Q7rfqXoQ6JlCzA2a2UhqDsqxUgggGgBADKnpdpbMsqQFmglT2ZZIIqCAJUpK6HWo5QXbhDlJJv7IX6Znsp6pu8CDNouUZwuVEUbS5a2G12ItSOXt5/lHSxWGzDMwbMVLl2a7MoUzA6m4uxoeQ1rZVJACBnNAa5VFMzbVvZV535A3prS0kYVpuoyw+IaW2ZGIN9tjYgg2IItQ2MbyukWzMXpMEymcNW9CCpBUgqRS1NraWgOuT/lLT77V9a0/wxOqQ0IfLxDgkjwZAQ3oPCKcPKJUrDOjhZ8qZJmqU6sDK56vM1ADkDgOxqymZQioDKzaFQYxxPREtCP95l0K5lPVzaMpqKghTuCL3BBBoRGvRaSis1e0AZeXrSRZiysOxw7BtUmgJ5QrjmUJLlqyuUzkstcvby0UZgCaZK6asYzWYRq40y0uMkrAS6jNiJNN6daD75RjopgsEAazWJ5TGA1/9sY4Hp7o0UUBNuWnHWKdM7szprS2R6FZ8iXeRMkSm2mMk6dM/AXlhV8VUHnHNd5BYu82bPcmpzAoGPFnLM7f4TzjmkmsD6e6BfDjcb+K3sueGB/E4ksbtRVBCKqURQdQor6k1J3JhbKtB2jqfZ8OcCrUrpppDnRmGV5iBroM7sBqUloZjLXYkIRD7qJvUxjFYULhJILGrPNmUy6KwlIh136tj4UMc3q1B7x0+zy8YZxE55wLtlzF2OygAItFUGwAAAAGwAhWXuLaEjThBSmlcdUN2RthJadurkdhqdnegoNYWIF7+6NJHtfdb5Rlx090UskPASaiB2gk1GkDtt7oYi01iMInp7okzXbU8OMAFVHA+v6RKjn6/pE84nnAIKaRU2OvH9I1mUyb9478l5RlNNzfeGmxCZKUvmJrUaZVGmXSxiWWtxroqhw2KF+5KbX7M1QduDmOZKpXQ+vOvDlHY/h+YrGYlD9ZKddRsjzB7PGWI5kucuYWOvEf9kSssuru085kY6XoSky/blrW/tSx1Tba9gN+IRrj16nDpJIId266YK3UZcslDaxys70/6iwxgOkQkuaQis0sq6FwG6ssQjuoy0rXqh2gRoaVEKYQrOmM0zOwFZk05gWa4tXJUs7Mqjm1dom++EW0tsvj50Nui8GVoy2muCyEm0mWDRsQxpa9l53F8lWcyZBLlghajNmAzOwzXmagNwXQCutyWcTOCkqR2yazSCtCy0USUAW6yhbLS509mFy6AAmtDSlGBFK2FQpN+JvelhrEt3NIVNkYsla2vYHmGzC3pcjW/KIRUaEtXvC5qdDTWpIYmlxWm0G5DXva9TQcL2F0JFAutvQcwN8rXFxmFQbV2oM1QQdN4ZJclmFGFQVNst8rGtTU+0GvWnHWJ/EM5Q5cKwM+VLalQAooua+pOZCKcL3OlNOQVAGYsbKDSxsRQpUXodiSd7Vvpd5ecZgxSUBLWrD61koHpRe5mBqRag4mBd4b7rQlJUAdqpJUNM7VxLsVlg7Fzl8ARzhKdOz9o6k7aCwAAFLACgA4CGMRN7ANTWaS7EmtQtVGgFO0XtyEVhsHmTO75EBIzULFmoDlRbZiAQTcAVFSKiuqtdmDl2QrUXsfX9IYw6qq5yK3ogNwW1JIpcKCLbkjUVhgdHK9pbTM57qzEChz9lWVjR+CnW16kVXx9nC1sgCgcN2rzzFq86wSnYWl03YMzGMw7TOaG1W0qCLDQRjUc/Xl4RBpruPnFef7pFQQ22So4H1/SNGI4HQb8TXhzjPzjQ6G/I+tvd8IBoCo4H1/SCeUAoPH+oQHnErzhiCFL2OnH9IZwmL6oy3AqVYmhNiDQFSKaEAg+MLDe+0HNtlFdBfzvEtTYpNq490lglREMskypjM0sk0IFFBRrUzqRQ+R0IhEEDiSRx2p4Q9hMUoTqppPVsRUgVMt6VExRvTNQr7QtqAQpisI0pyrUqBUEGoZStVZTupFCDE09GXV/pASKdrXutv4cozJF7H1/SNJHtX9lvlGR3vFmewSEVGvr+kDUU0Pr+kEmovA7awCLFOfr+kXMIqddTvz8IkvvC8CTzhgSnKLUkaWirc4lucAjWbNapudeJimmNU3PqYGbSp11iPSp1hFHR6FxRWbLLE5etQN91syt7iYWxSukwqSahr3OtaMPUEeULgilL35eP5mOn05R3L37YWb/wDKAX9JucecRio0V6PILozEuJ5cEmkua2upEp6Dn2qGOvgca/UGYzmYyTOyrNWjhPqnO4W85+FUSOT0HNCCawFSssAAi1HaWr6XFUzLUXGao0h7ByUKTBLfWkxVNFmfVh6oG7pojWKE1yaCtIyrSn6G/wANtK3jz7GGWYLVqL2bMCALAhl311ptA5TXiSLggCtBcqLihOy6a8Yyyi1S61plDMSTb7Kmp1rSu5iTUViKg2q17nnpY04XPZ2hklhgKVI8a3JooNCB2jWt/lGc52oaBlYXB0B30PutaluMbKQL3JrcKQSKi4Vt7+MXmINATU2oCAdgTY3JJ24+rEBhm6majhgXW/aUEVW4IUcKAUobg8I26ZwyzUM5VysLOoqBYVsrGqjKGIpYZGHCMHmA0roATXQaqAa0N7ag2tzq70dLDJOXYoBxuTKQGp3o7++5sYTt2ikp7OxxMVLJmBAKkBEA/qoKjzcn1hrF0MzILpK+rSmhC95/xNmb8XKKwswB5mIv2Ser5zZlSlPuir/hA3jTASAFuCb6EXGmkW2ZpfcHEzCoBGqlSOIIII8v3uaqdKSsuImgCwmOB4B2Ahl5AmTklivaZQPBmAPiN/L1Tx08TJruK9t2YfiYt84dOSa8GNLabj5xVOX7pF2pvqPnEtzjQyIqE6CNlkOK9hvQ8YwtzgqC+vpzhDRr9DbZT4EUP6wP0R/sN6GMqDn6CJQc/SC4rDMvCsDdSeVDTz4wIwzswqrXNzQ8bmAAAB1uOA0BHz+ERAAK3vYfP3W84RVjZsO7L3DdidNLQ7g5fWKJM2wAPVTCD9UTUlWt/KJufsk5h7QPLYjKBemu2v8A4ixKoAdjWmmwv8YTUoqlwxlejZqs6shDKrVB5AaHQ8RTXaEypqbfusdVJnWYYsSc0n6qu7SpisyKeOUy2HgwGiiOVa+sFLbyKtJRBaC4tA0tpBJSo1gbU3iiA0FzbQH4U+JEBTlBgCh1vb5n5QFucMCRIgHKIBygEFN1PjEfUwU6Wam28CyGptCGVHSd82Hlvr1TNJb7j1mp6kzx5Rzch4R0eh1zCbJP/EQlf7SV9YvmQHX8cTViS/h5jqF0WD1rSwf5qZUNAat2Zks0NqkoF1sW5RvhMQqOGNSCGBAAByspVqZq0IDVBNtLxzFQmi6EXU13pUrX3jn4x0RPScSS3UzHNXqOwWNSzqwqVck1owyipoVtSKka0sNuj8mahFGHfuM6mlkB7prWo2NqWBjKVc5jQEg5FppXvNWliCNOet4Yk4eegovVmWaV7cqZKodW7RKgACmY0uTGrSM4FOp66mUpLdTmUCuYCWTcVKlRchQQDciZL09EJZgwrQtQkCtG+elKCteOkGD2iDsLmwN6n3AjT7R3jNGU5VBFUrUC9CNQA21yfLbWCw0ss3YRmqcxCrmIHdrRQail/M3vdkoBnu1KkaGjXNAK22Pa99L6F9Z5RXSwZEMyaNcrgBJcsndhVi3NqezGGKDYdA5DLNckJmXKV3eaLA5qOqg0FO0bFRRGUMuFmGn8x1QeCAufeRBEoJ0vxNnkkrIQaCWZlOLO7gnxyoi/hEazp+VPDUGM8HWYiZFLTJVVKAVZpbEuGVdWysz1A2Zdq0LFKE7U9Tm9mQagmoBBm7omhy95v6QawbwG0mKN1aGYe/MBWUOCtVZkzwpmReJLH2b80RpiJ7TGLNcny0oAABYAAAACwApGYGlo1SMKnOC9vMfOJEAtpuPnFU5fukUSSC4/veBpyi+P73gBEiKK7+MQLUi0W2lB/wCTAAQqSdOXuinbSmgsPziwKA8SPQW+Pw8Yz4WhDYeo2qPhGuFwcyY1ERnNNFUnbkLQzhT1UnrgoMxnKISMwl5FRmahsXPWKBXSjHWhGU/pWdMtMmznFDZpjMNOBNImW8FQlEjM4iXK6kMrNd5rKQVzBcqSwws2UM9SLVcgVpU8s7wcgd77rfKMyNbQ0oFU5CTUQO0EguIiDlpeGSW/DgPf+7eUAYs6xRHKGBdBxPp+sWpobH3QAixABvNxjMSS5JJqSRU+sR8QantH0ELwT6mFCHqZr9IP2j/dEHhse0t1dWujBh2RqpqK8rQsNoqCEGpo6nTHZmnIxyMFZLew6h088poeamFzPLioY5txQX5jnx9YYmHrMMp3knq2/s5lXQ+T9YPxLHNII+RHuIiKVY0rcOdmbDEG9W88oqPCLacwp2vCw4mBIz6UDcLUbw4Hl/4gKkUHqD4n0MVBEjn+3J//AD5hI0JNSPBjcQOI6YnTBR501xrRiWFeNCdYUyV09N/1gYNNPQNdXUdnYljLl9o6uNPun5xeII+jyhU96YdOaiFq1lgcGJ/vAD/SI0nt9VLHDP72hRjzKmz8v0YACup9I3xtK0r3Qqm26qqn3gxnINO1w7v3tj5a+QjM6ef5RW5OxKDifT9YgA4n0/WK4xBtDJCAFNTqNvGKoOJ9P1ibHxHziv37oALoOJ9P1glWtbn05+MUE42+PkIstYgWH67whoskCwPiaa/pEVQBUnwFNeZ5fH1iBaa67D5n8ozZidYAD3Nz6QNBxPp+sEo1vtw8IrKLX90AHQ6LTOsyTXvqXTS0yUrON906xfxDhCKpfXblw8Y6RCyJKlSS89DWYR2UUlkmS0A9u1GJpZqAUbMeaqiuu3DlELdmlVkk8hyE71/Zbhy5xkQL3936xrIUdq/stt4Rid/3vFmbwEgFRc+kQgAUrzNvQa/usXKFwf2TGdYA2LoOJ9P1iUHE+n6xUQwxFRBBAc/j+UQDn8fygFAMW+piefx/KCYXN/j+UA4AG0SCpz+P5RKc/j+UAoH+h2Bm9WTRZy9Ua6AvTq28pglt5QkV9kihBIvsd1PnFMaaNoBx4eEPdPr/ALzNoRRnL76TKTP9UR8xpmny/JzzvGvWg0DVNrMNRc68R4+vGqZt7+d/drAna/x4nlFE4LeVQVFxxHz4ecVn43+PrEViLhqHiKxp1gPep4rUH0pT4QACtKa6g68iDr5QTglVGtK6X35ROqBAo486r+nvijh25+IqfeBCGAxsB5+Z/QCB28/yg85HtH1MX1hp3t+fLlDEZQQlm1j8PjBdYfte8wSyGPHxofiRBIoACilzuNL8fKJnGw8zcxoJVBd1FxpVjvwt74rMo0vzavwHzrAOAFlk323JNvWDzgVprxPjsNvH4QLOTq3x91rRON/jx8IAArF5PLxNIMW3v5292sB5/H8oYoCEvWl7bHw2g8JhjMYKqlmNdwKAVLEk2AABJJoABADe+3P8o6OBvh55B7VJSk3rkLksP7yyx7ompwi6aU2BjpstZSyVbrCrs7Op7IZgq5UJWpFEFTQVNKVAqUVIrodDuOHhA+fx/KCXXXbnw8IEoQm5YcgjtWPdbccByjICpP7peNcOtc1/Zbjy5QLHUA287+6HuLYENccNoDaNE1F/j+UDtr8fyhiKijB+fx/KKPj8fygFBXlEHhFCIIAJ5QT6m0DBPqYAK8onlFcIkABN4bD4Q/07/N0/4cmvj1Emsc9h8PlD/wDEBH0maPssU/8AjAl/6Yn5lzoafK/NfkQO9o0JrSuvHjc68+cZneIdv3uYoghHKJ5RYYUv+oiMnpx/ekAE2FogMVsPOJABoMQ3FvUxf0hqanX8oyibef5QoCWafSG4n1PGAJJN7wPGINoYSENNNx84ryiDTzHzifv3QCJ5QQGtv3WAghv+94BotzU6RSrXh52i3F68bwEAjWZLyswsaVFvGG+hZg63I1lnDqmPDMQUb8MxUbwBhEb+EN9D4cPOStkQ9ZMb7KIczHx2HEkDeJq7rk0o7ygWnyirMpF1YgjgQSDERany18oLEPmdnaxZixG9WJJ8NYDNU+Rt5Q9ibSaymswAtlbz0jA72jSR7X3W+UZneAHgJNRaB20i01EDtDEF5RXlEijAIKnMRAOYgREEASFl5iLcXNxARb6mAcl5eYiZeYgRtEgFJ0ehpQOIQtQqn1j/AHZS9Yw8wtPOEpjFiWJFSSSeZuffD3RWmI/9u3+aVHNMQss0qtSvUMjW4iEaXH7JgDvFnb97mLILy8xFio3EBtEgFJtQEDQfD0gTLNNR4g/ukAdB5xphe9++MIrINOYiEW1Gv5RTaxW3n+UMRsMOftS/76/nEGGP2pf99fzjHjEG0K4SjdcKaUqmo9tefOH/APYqy6ifOVGFjKTK7j79WVVPKpI3Ai/4R/8AWyP7Vf8AVHI39Yi7cGvZVKqg6v0PDH/izR5SW/8AtEX/ALMkmtMUo++lN/6HaOTF8f3vD0vqLXT/AJ9zqjodf/ysIR991PlWXGLdDnadhj/+5R/mpHPjXC7+H5QQ1uLVS9vuPy+hgK9ZiMOo4K4mN5Ktq+JHjF4ifROrk5ESoLM0xC8wjQuQaAC9FFhWtSbxzOMCNoNPVj1pKyNvox+1L/vr+cWuGNe9L0+2vDxheCXXy+UVchNDWHwp7Xbljst7a30taFiutx6jjBSPa+63yjPj+94FkG1AaC4uIGltRETUQO0MUh05iKy8xAxDAK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4" name="Picture 4" descr="http://www.futurity.org/wp-content/uploads/2012/01/brain_blueprint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4267200"/>
            <a:ext cx="3324225" cy="2266806"/>
          </a:xfrm>
          <a:prstGeom prst="rect">
            <a:avLst/>
          </a:prstGeom>
          <a:noFill/>
        </p:spPr>
      </p:pic>
      <p:sp>
        <p:nvSpPr>
          <p:cNvPr id="10246" name="AutoShape 6" descr="data:image/jpeg;base64,/9j/4AAQSkZJRgABAQAAAQABAAD/2wCEAAkGBg0JDQ8JCA0RDQgMDQ0QDw0MDBoJDQ4OHxMhFB8REx4XGyYqFxwoGhISIDMhIycpLC8sFSoxNTwqNTIrLCkBCQoKDAwMFw0MFCkYHhgpKSkpKSkpKSkpKSkpKSkpKSkpKSkpKSkpKSkpKSkpKSkpKSkpKSkpKSkpKSkpKSkpKf/AABEIANsAsAMBIgACEQEDEQH/xAAcAAEAAgMBAQEAAAAAAAAAAAAABAgDBQcGAQL/xABAEAABAQQECQkHBAEFAAAAAAAAAQIDBBIFEXF0CBMXITVVkcLRBxQxMkFRUpKhBhYiVIGTsiNhsbNyM0LB4fD/xAAVAQEBAAAAAAAAAAAAAAAAAAAAAf/EABQRAQAAAAAAAAAAAAAAAAAAAAD/2gAMAwEAAhEDEQA/AOi8pntovszRzUa6ZRuLeNo7cstdWde1bERVK6v+VannravFpF6yrS1ysSssp+yJUdcwjtGQt73FK7AepyoU7rN9tTgMqFO6zfbU4HlgB6nKhTus321OAyoU7rN9tTgeWAHqcqFO6zfbU4DKhTus3+1OB5YAepyoU7rN/tTgfpzypU2y0y08pF+0wjSK0zMjMzNedOjMeUAHcHXtLGPGWXjEa/VhpEVFxy9B+veCO+cf/eU8T7E0pjnCwzf+o4VKv3drw6D0itAbL3gjvnH/AN5R7wR3zj/7ymsmEwGz94I75x/95R7wR3zj/wC8prJhMBs/eCO+cf8A3VHvDHfOP/uqayYTAbP3hjvnH/3VHvBHfOP/ALqmsmEwG1d+0kewqNMRr+ZO95On1Rek6f7Fe0bVLwqvH6IkU5bxb2XMy0tVaNJ3VoqZjjcx0bklX9GMvDv+tANHhG6Mhr3uKV2LE4RujIa97ildgMjl1jFqrqMvMl8XofIPrLYTAInMl8XoOZL4vQlgqInMl8XoOZL4vQlgCJzJfF6DmS+L0JYAy0E+WBiGHytfpL8Lzs+Be36ZlOj4r9zmSpXmXoPdezlI85h2UaX9V18DX/C7ArZ4le/0GJXv9D7OJyD5iV7/AEGJXv8AQ+zicD5iV7/QYle/0Ps4nA+Yle/0Pw2kuasyTmCIbzpYB9mOk8kS/oRd4Y/rQ5hOdN5H1rcRd4Y/rQDTYRujIa97qldixOEboyGve4pXYCRB9ZbCYQ4PrLYTCgAAgAAAAAG19m43m8RK1mYfIjC29n8rtNULMy96dKKB0eYTGvo6O5y5Ye/7lSpr/LtJM4VnmExgnE4GeYTGCcTgZ5iPEN50sPs5HiG86WEH6nOpcji1w8XeGPwQ5NOdX5F1rhou8sfggGqwjdGQ173FK7FicI3RkNe9xSuwEiD6y2EwhwfWWwmFAABAAAAAAAAG49nIyRtpw0vwt50/yT/r+D0U54d28V20jbHWZVFS09a5iEeMsvGehpEUCXOJyPOJyKkTicjzicCRORolvOlh9nI0S3nSwD9znXORNa4WLvLP4IcbnOw8h61wkXeWfwQDX4RujIa97ildixOEboyGve4pXYCRB9ZbCYQ4PrLYTCgAAgAAAAAAAAbehIrM05Xszs2dqf8Au81Bkh3yum0eJ2LnsA9POJyOj2vOnQp9nCs84nME4nAzzkaKbzpYfqcixTedLCD9TnZ+Qpa4OLvTP4IcQnO2cgy1wMXek/BAImEboyGve4pXYsThG6Mhr3uKV2AkQfWWwmEOD6y2EwoAAIAAAAAAAAAADZ0fETMSL0s/wSpzTwz2RpF7FzKbGYDPOJzBMJgM85Fi286WH7mIsW3nSwik53LkCWuAir0n4IcGnO74Pq10fFXvcQDBhG6Mhr3uKV2LE4RujIa97ildgJEH1lsJhDg+sthMKAACAAAAAAAAAAAE1y9mZ/dMxCMjlupauxQJk4nMU4nAyzkSLb+JLDNORIxr4ksCvzOd7weVro6Kve4hX6Y7/g66Nir4v4kH5wjdGQ173FK7FicI3RkNe9xSuwEiD6y2EwhwfWWwmFAABAAAAAAAAAAAAABlRqsTGNFEwGSYiRjXxJYZ5iHGr8SWBX4nLCYOejIq+L+KFdplLEYOWjIm97iEDCN0ZDXvcUrsWJwjdGQ173FK7ASIPrLYTCHB9ZbCYUAAEAAAAAAAAAAAAAAAACHGdKWEwhxnSlgEcsTg46Mib3uIV2LE4OOjIm97iEUwjdGQ173FK7FicI3RkNe9xSuwEiD6y2EwhwfWWwmFAABAAAAAAAAAAAAAAAAAhxnSlhMIcZ0pYBHLE4OOjIm97iFdixODjoyJve4hFMI3RkNe9xSuxYnCN0ZDXvcUrsBIg+sthMIcH1lsJhQAAQAAAAAAAAAAAAAAAAIcZ0pYTCHGdKWARyxODloyJve4hXYsTg5aMib3uIRX3CN0ZDXvdUrqWJwjdGQ173FK7ASIPrLYTCHB9ZbCYUAAEAAAAAAAAAAAAAAAACHGdKWEwhxnSlgEcsVg5aMib3uoV1LE4OWjIm97iEUwjdGQ173FK7FicI7RkNe9xSuwGeFbRlVmWrN2krHM+JNprgBsccz4k2jHM+JNprgBsccz4k2jHM+JNprgBsccz4k2jHM+JNprgBsccz4k2jHM+JNpAYYVtZWUrUPHasLK0lSgT8cz4k2jHM+JNprgBsccz4k2jHM+JNprgBsccz4k2jHM+JNprgBsccz4k2kWKbRpUlWvN2GAACxODloyJve4hXYsTg46Mib3uIBN5f6IfRtEMPYZhW+axDLxtllJlkqVmv6VlaS8LbCNorDaI0w0lSoqVoqdynjY7k3oRt4021RriZpa1WSWtfooFUAWnyZ0Hq1x5V4jJnQerXHlXiBVgFp8mdB6tceVeIyZ0Hq1x5V4gVYBafJnQerXHlXiMmdB6tceVeIFWAWnyZUHq1x5V4n3JlQerXHlXiBWqhY9y4aVmKZrdtdDSMzVZqs/egpqPcv1RmFZqds9LSsyV5qkRO5CyuTKg9WuPKvEZMqD1a48q8QKrgtRkyoPVrjyrxGTKg9WuPKvECq4LT5M6D1a48q8RkzoPVrjyrxAqwC0+TOg9WuPKvEZM6D1a48q8QKsAtPkzoPVrjyrxGTOg9WuPKvECrBZbkAoh9BUQ29iWFY51ENPGGWklWSpGa/rUbmB5N6EYeMts0a4mZWtFkVqpfqp7JhhGERhhEZYZSpERKkRO5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8" name="AutoShape 8" descr="data:image/jpeg;base64,/9j/4AAQSkZJRgABAQAAAQABAAD/2wCEAAkGBg0JDQ8JCA0RDQgMDQ0QDw0MDBoJDQ4OHxMhFB8REx4XGyYqFxwoGhISIDMhIycpLC8sFSoxNTwqNTIrLCkBCQoKDAwMFw0MFCkYHhgpKSkpKSkpKSkpKSkpKSkpKSkpKSkpKSkpKSkpKSkpKSkpKSkpKSkpKSkpKSkpKSkpKf/AABEIANsAsAMBIgACEQEDEQH/xAAcAAEAAgMBAQEAAAAAAAAAAAAABAgDBQcGAQL/xABAEAABAQQECQkHBAEFAAAAAAAAAQIDBBIFEXF0CBMXITVVkcLRBxQxMkFRUpKhBhYiVIGTsiNhsbNyM0LB4fD/xAAVAQEBAAAAAAAAAAAAAAAAAAAAAf/EABQRAQAAAAAAAAAAAAAAAAAAAAD/2gAMAwEAAhEDEQA/AOi8pntovszRzUa6ZRuLeNo7cstdWde1bERVK6v+VannravFpF6yrS1ysSssp+yJUdcwjtGQt73FK7AepyoU7rN9tTgMqFO6zfbU4HlgB6nKhTus321OAyoU7rN9tTgeWAHqcqFO6zfbU4DKhTus3+1OB5YAepyoU7rN/tTgfpzypU2y0y08pF+0wjSK0zMjMzNedOjMeUAHcHXtLGPGWXjEa/VhpEVFxy9B+veCO+cf/eU8T7E0pjnCwzf+o4VKv3drw6D0itAbL3gjvnH/AN5R7wR3zj/7ymsmEwGz94I75x/95R7wR3zj/wC8prJhMBs/eCO+cf8A3VHvDHfOP/uqayYTAbP3hjvnH/3VHvBHfOP/ALqmsmEwG1d+0kewqNMRr+ZO95On1Rek6f7Fe0bVLwqvH6IkU5bxb2XMy0tVaNJ3VoqZjjcx0bklX9GMvDv+tANHhG6Mhr3uKV2LE4RujIa97ildgMjl1jFqrqMvMl8XofIPrLYTAInMl8XoOZL4vQlgqInMl8XoOZL4vQlgCJzJfF6DmS+L0JYAy0E+WBiGHytfpL8Lzs+Be36ZlOj4r9zmSpXmXoPdezlI85h2UaX9V18DX/C7ArZ4le/0GJXv9D7OJyD5iV7/AEGJXv8AQ+zicD5iV7/QYle/0Ps4nA+Yle/0Pw2kuasyTmCIbzpYB9mOk8kS/oRd4Y/rQ5hOdN5H1rcRd4Y/rQDTYRujIa97qldixOEboyGve4pXYCRB9ZbCYQ4PrLYTCgAAgAAAAAG19m43m8RK1mYfIjC29n8rtNULMy96dKKB0eYTGvo6O5y5Ye/7lSpr/LtJM4VnmExgnE4GeYTGCcTgZ5iPEN50sPs5HiG86WEH6nOpcji1w8XeGPwQ5NOdX5F1rhou8sfggGqwjdGQ173FK7FicI3RkNe9xSuwEiD6y2EwhwfWWwmFAABAAAAAAAAG49nIyRtpw0vwt50/yT/r+D0U54d28V20jbHWZVFS09a5iEeMsvGehpEUCXOJyPOJyKkTicjzicCRORolvOlh9nI0S3nSwD9znXORNa4WLvLP4IcbnOw8h61wkXeWfwQDX4RujIa97ildixOEboyGve4pXYCRB9ZbCYQ4PrLYTCgAAgAAAAAAAAbehIrM05Xszs2dqf8Au81Bkh3yum0eJ2LnsA9POJyOj2vOnQp9nCs84nME4nAzzkaKbzpYfqcixTedLCD9TnZ+Qpa4OLvTP4IcQnO2cgy1wMXek/BAImEboyGve4pXYsThG6Mhr3uKV2AkQfWWwmEOD6y2EwoAAIAAAAAAAAAADZ0fETMSL0s/wSpzTwz2RpF7FzKbGYDPOJzBMJgM85Fi286WH7mIsW3nSwik53LkCWuAir0n4IcGnO74Pq10fFXvcQDBhG6Mhr3uKV2LE4RujIa97ildgJEH1lsJhDg+sthMKAACAAAAAAAAAAAE1y9mZ/dMxCMjlupauxQJk4nMU4nAyzkSLb+JLDNORIxr4ksCvzOd7weVro6Kve4hX6Y7/g66Nir4v4kH5wjdGQ173FK7FicI3RkNe9xSuwEiD6y2EwhwfWWwmFAABAAAAAAAAAAAAABlRqsTGNFEwGSYiRjXxJYZ5iHGr8SWBX4nLCYOejIq+L+KFdplLEYOWjIm97iEDCN0ZDXvcUrsWJwjdGQ173FK7ASIPrLYTCHB9ZbCYUAAEAAAAAAAAAAAAAAAACHGdKWEwhxnSlgEcsTg46Mib3uIV2LE4OOjIm97iEUwjdGQ173FK7FicI3RkNe9xSuwEiD6y2EwhwfWWwmFAABAAAAAAAAAAAAAAAAAhxnSlhMIcZ0pYBHLE4OOjIm97iFdixODjoyJve4hFMI3RkNe9xSuxYnCN0ZDXvcUrsBIg+sthMIcH1lsJhQAAQAAAAAAAAAAAAAAAAIcZ0pYTCHGdKWARyxODloyJve4hXYsTg5aMib3uIRX3CN0ZDXvdUrqWJwjdGQ173FK7ASIPrLYTCHB9ZbCYUAAEAAAAAAAAAAAAAAAACHGdKWEwhxnSlgEcsVg5aMib3uoV1LE4OWjIm97iEUwjdGQ173FK7FicI7RkNe9xSuwGeFbRlVmWrN2krHM+JNprgBsccz4k2jHM+JNprgBsccz4k2jHM+JNprgBsccz4k2jHM+JNprgBsccz4k2jHM+JNpAYYVtZWUrUPHasLK0lSgT8cz4k2jHM+JNprgBsccz4k2jHM+JNprgBsccz4k2jHM+JNprgBsccz4k2kWKbRpUlWvN2GAACxODloyJve4hXYsTg46Mib3uIBN5f6IfRtEMPYZhW+axDLxtllJlkqVmv6VlaS8LbCNorDaI0w0lSoqVoqdynjY7k3oRt4021RriZpa1WSWtfooFUAWnyZ0Hq1x5V4jJnQerXHlXiBVgFp8mdB6tceVeIyZ0Hq1x5V4gVYBafJnQerXHlXiMmdB6tceVeIFWAWnyZUHq1x5V4n3JlQerXHlXiBWqhY9y4aVmKZrdtdDSMzVZqs/egpqPcv1RmFZqds9LSsyV5qkRO5CyuTKg9WuPKvEZMqD1a48q8QKrgtRkyoPVrjyrxGTKg9WuPKvECq4LT5M6D1a48q8RkzoPVrjyrxAqwC0+TOg9WuPKvEZM6D1a48q8QKsAtPkzoPVrjyrxGTOg9WuPKvECrBZbkAoh9BUQ29iWFY51ENPGGWklWSpGa/rUbmB5N6EYeMts0a4mZWtFkVqpfqp7JhhGERhhEZYZSpERKkRO5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44905" y="2373486"/>
            <a:ext cx="4160520" cy="4160520"/>
            <a:chOff x="1920240" y="470534"/>
            <a:chExt cx="4160520" cy="4160520"/>
          </a:xfrm>
        </p:grpSpPr>
        <p:sp>
          <p:nvSpPr>
            <p:cNvPr id="12" name="Pie 11"/>
            <p:cNvSpPr/>
            <p:nvPr/>
          </p:nvSpPr>
          <p:spPr>
            <a:xfrm>
              <a:off x="1920240" y="470534"/>
              <a:ext cx="4160520" cy="4160520"/>
            </a:xfrm>
            <a:prstGeom prst="pie">
              <a:avLst>
                <a:gd name="adj1" fmla="val 1800000"/>
                <a:gd name="adj2" fmla="val 90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Pie 4"/>
            <p:cNvSpPr/>
            <p:nvPr/>
          </p:nvSpPr>
          <p:spPr>
            <a:xfrm>
              <a:off x="2910840" y="3169920"/>
              <a:ext cx="2228850" cy="10896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Brand Development</a:t>
              </a:r>
              <a:endParaRPr lang="en-US" sz="2000" kern="12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3835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Brand development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Write down your goals</a:t>
            </a:r>
          </a:p>
          <a:p>
            <a:r>
              <a:rPr lang="en-US" sz="2800" dirty="0" smtClean="0"/>
              <a:t>Keep it in visual place (review daily)</a:t>
            </a:r>
          </a:p>
          <a:p>
            <a:r>
              <a:rPr lang="en-US" sz="2800" dirty="0" smtClean="0"/>
              <a:t>Audio Books</a:t>
            </a:r>
          </a:p>
          <a:p>
            <a:r>
              <a:rPr lang="en-US" sz="2800" dirty="0" smtClean="0"/>
              <a:t>YouTube Videos “How to __________”</a:t>
            </a:r>
          </a:p>
          <a:p>
            <a:r>
              <a:rPr lang="en-US" sz="2800" dirty="0" smtClean="0"/>
              <a:t>Meetup.com </a:t>
            </a:r>
          </a:p>
          <a:p>
            <a:r>
              <a:rPr lang="en-US" sz="2800" dirty="0" smtClean="0"/>
              <a:t>Google/Facebook Groups</a:t>
            </a:r>
          </a:p>
          <a:p>
            <a:r>
              <a:rPr lang="en-US" sz="2800" dirty="0" smtClean="0"/>
              <a:t>Start a Mastermind Group</a:t>
            </a:r>
          </a:p>
          <a:p>
            <a:pPr marL="68580" indent="0">
              <a:buNone/>
            </a:pPr>
            <a:endParaRPr lang="en-US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988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So, we know its important…but how do we do it?!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914400" y="2362200"/>
            <a:ext cx="7772400" cy="37338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800" dirty="0" smtClean="0"/>
              <a:t>Never stop investing and developing your product!!!</a:t>
            </a:r>
          </a:p>
          <a:p>
            <a:pPr lvl="1"/>
            <a:r>
              <a:rPr lang="en-US" sz="2800" dirty="0" smtClean="0"/>
              <a:t>Organizational skills</a:t>
            </a:r>
          </a:p>
          <a:p>
            <a:pPr lvl="1"/>
            <a:r>
              <a:rPr lang="en-US" sz="2800" dirty="0" smtClean="0"/>
              <a:t>Time management skills</a:t>
            </a:r>
          </a:p>
          <a:p>
            <a:pPr lvl="1"/>
            <a:r>
              <a:rPr lang="en-US" sz="2800" dirty="0" smtClean="0"/>
              <a:t>Critical thinking skills</a:t>
            </a:r>
          </a:p>
          <a:p>
            <a:pPr lvl="1"/>
            <a:r>
              <a:rPr lang="en-US" sz="2800" dirty="0" smtClean="0"/>
              <a:t>Feed your mind!</a:t>
            </a:r>
          </a:p>
          <a:p>
            <a:pPr lvl="1"/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569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Tools to build your brand!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122" name="Picture 2" descr="http://upload.wikimedia.org/wikipedia/en/0/0a/Gmail_logo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86463"/>
            <a:ext cx="2667000" cy="120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edwardawebb.com/wp-content/uploads/2011/08/google-calendar-final1.pn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71600"/>
            <a:ext cx="2362200" cy="250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noscope.com/photostream/albums/various/GTasks.pn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371600"/>
            <a:ext cx="1676400" cy="167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swarthmore.edu/Images/administration/its/google-apps/google-docs-logowtitle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739" y="3276598"/>
            <a:ext cx="3222261" cy="292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lh5.ggpht.com/SaVG1N0oTjZ_YymlQn2Y8u4i-RgmvlsBN_6dmmTr9VwF1HRCzCi7wi-YEt0tLAXzb1c=w30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57" y="3879995"/>
            <a:ext cx="1943098" cy="194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21817" y="5745944"/>
            <a:ext cx="3464383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/>
              <a:t>Wunderlist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880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48307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Let’s keep in touch!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www.joedlopez.com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>
                <a:hlinkClick r:id="rId3"/>
              </a:rPr>
              <a:t>www.panvisio.org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lopez.joed@gmail.com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@joedlopez1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7894" name="Picture 6" descr="http://images.wikia.com/fairlyoddparents/en/images/1/1a/Twitter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4495800"/>
            <a:ext cx="1187651" cy="116242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990600" y="304800"/>
            <a:ext cx="7391400" cy="914400"/>
          </a:xfrm>
        </p:spPr>
        <p:txBody>
          <a:bodyPr>
            <a:noAutofit/>
          </a:bodyPr>
          <a:lstStyle/>
          <a:p>
            <a:pPr algn="ctr"/>
            <a:r>
              <a:rPr lang="en-US" sz="4800" i="1" dirty="0" smtClean="0"/>
              <a:t>You are your brand</a:t>
            </a:r>
            <a:endParaRPr lang="en-US" sz="48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2057400"/>
            <a:ext cx="533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Things We Will Cover Today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Elements of Branding</a:t>
            </a:r>
          </a:p>
          <a:p>
            <a:pPr marL="342900" indent="-342900">
              <a:buAutoNum type="arabicPeriod"/>
            </a:pPr>
            <a:r>
              <a:rPr lang="en-US" dirty="0" smtClean="0"/>
              <a:t>How ”Branding” can be used to help build a positive reputation</a:t>
            </a:r>
          </a:p>
          <a:p>
            <a:pPr marL="342900" indent="-342900">
              <a:buAutoNum type="arabicPeriod"/>
            </a:pPr>
            <a:r>
              <a:rPr lang="en-US" dirty="0" smtClean="0"/>
              <a:t>How to develop your Brand for long-term success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087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Brand associations &amp; Audit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42288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851" y="2790063"/>
            <a:ext cx="321945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http://media.tumblr.com/tumblr_m6h2rrSD3n1qbial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902" y="1535464"/>
            <a:ext cx="311467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298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CMO: Chief Marketing Officer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3200" dirty="0"/>
              <a:t>“You are the </a:t>
            </a:r>
            <a:r>
              <a:rPr lang="en-US" sz="3200" dirty="0" smtClean="0"/>
              <a:t>Chief Marketing Officer </a:t>
            </a:r>
            <a:r>
              <a:rPr lang="en-US" sz="3200" dirty="0"/>
              <a:t>for the brand called you, but what others say about your brand is more impactful than what you say about yourself</a:t>
            </a:r>
            <a:r>
              <a:rPr lang="en-US" sz="3200" dirty="0" smtClean="0"/>
              <a:t>.”</a:t>
            </a:r>
          </a:p>
          <a:p>
            <a:endParaRPr lang="en-US" sz="3200" dirty="0"/>
          </a:p>
          <a:p>
            <a:pPr marL="68580" indent="0" algn="r">
              <a:buNone/>
            </a:pPr>
            <a:r>
              <a:rPr lang="en-US" sz="3200" dirty="0" smtClean="0"/>
              <a:t>- Dan </a:t>
            </a:r>
            <a:r>
              <a:rPr lang="en-US" sz="3200" dirty="0" err="1" smtClean="0"/>
              <a:t>Schawbel</a:t>
            </a:r>
            <a:endParaRPr lang="en-US" sz="3200" dirty="0" smtClean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636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Know your brand!!!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92043350"/>
              </p:ext>
            </p:extLst>
          </p:nvPr>
        </p:nvGraphicFramePr>
        <p:xfrm>
          <a:off x="-495886" y="990600"/>
          <a:ext cx="8001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28" name="Picture 4" descr="http://assets1.bigthink.com/system/idea_thumbnails/38982/original/480px-Compass.svg.png?1308741599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03A1E8"/>
              </a:clrFrom>
              <a:clrTo>
                <a:srgbClr val="03A1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7500"/>
                    </a14:imgEffect>
                    <a14:imgEffect>
                      <a14:saturation sat="1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76400"/>
            <a:ext cx="2926080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583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Brand Reputation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85800" y="1600201"/>
            <a:ext cx="5715000" cy="3733800"/>
          </a:xfrm>
        </p:spPr>
        <p:txBody>
          <a:bodyPr/>
          <a:lstStyle/>
          <a:p>
            <a:r>
              <a:rPr lang="en-US" sz="2800" dirty="0" smtClean="0"/>
              <a:t>EXAMPLE</a:t>
            </a:r>
            <a:endParaRPr lang="en-US" dirty="0"/>
          </a:p>
          <a:p>
            <a:pPr lvl="1"/>
            <a:r>
              <a:rPr lang="en-US" sz="2400" dirty="0" smtClean="0"/>
              <a:t>What are the thoughts and feelings people associate with…</a:t>
            </a:r>
          </a:p>
          <a:p>
            <a:pPr lvl="2"/>
            <a:r>
              <a:rPr lang="en-US" sz="2200" dirty="0" smtClean="0"/>
              <a:t> Google’s Android?</a:t>
            </a:r>
          </a:p>
          <a:p>
            <a:pPr lvl="2"/>
            <a:r>
              <a:rPr lang="en-US" sz="2200" dirty="0" smtClean="0"/>
              <a:t>Apple’s </a:t>
            </a:r>
            <a:r>
              <a:rPr lang="en-US" sz="2200" dirty="0" err="1" smtClean="0"/>
              <a:t>iOS</a:t>
            </a:r>
            <a:r>
              <a:rPr lang="en-US" sz="2200" dirty="0" smtClean="0"/>
              <a:t>? 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  <p:pic>
        <p:nvPicPr>
          <p:cNvPr id="12294" name="Picture 6" descr="http://4.bp.blogspot.com/-Xfo71nu0fJQ/UI5-ygLSEuI/AAAAAAAAGsw/ptSK_XqaaOw/s1600/Russian-Christians-Demand-Apple-Change-Offensive-Logo-to-Cros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3429000"/>
            <a:ext cx="1981200" cy="2430240"/>
          </a:xfrm>
          <a:prstGeom prst="rect">
            <a:avLst/>
          </a:prstGeom>
          <a:noFill/>
        </p:spPr>
      </p:pic>
      <p:pic>
        <p:nvPicPr>
          <p:cNvPr id="12296" name="Picture 8" descr="http://upload.wikimedia.org/wikipedia/commons/thumb/d/d7/Android_robot.svg/512px-Android_robot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672" y="304800"/>
            <a:ext cx="2483328" cy="2895600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279779" y="4644120"/>
            <a:ext cx="2232660" cy="2613660"/>
            <a:chOff x="1834553" y="321944"/>
            <a:chExt cx="4160520" cy="4160520"/>
          </a:xfrm>
        </p:grpSpPr>
        <p:sp>
          <p:nvSpPr>
            <p:cNvPr id="7" name="Pie 6"/>
            <p:cNvSpPr/>
            <p:nvPr/>
          </p:nvSpPr>
          <p:spPr>
            <a:xfrm>
              <a:off x="1834553" y="321944"/>
              <a:ext cx="4160520" cy="4160520"/>
            </a:xfrm>
            <a:prstGeom prst="pie">
              <a:avLst>
                <a:gd name="adj1" fmla="val 9000000"/>
                <a:gd name="adj2" fmla="val 162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Pie 4"/>
            <p:cNvSpPr/>
            <p:nvPr/>
          </p:nvSpPr>
          <p:spPr>
            <a:xfrm>
              <a:off x="2316480" y="1203579"/>
              <a:ext cx="1485900" cy="12382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/>
                <a:t>Brand Reputation</a:t>
              </a:r>
              <a:endParaRPr lang="en-US" sz="1000" kern="12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6489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Brand Reputation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85800" y="1600201"/>
            <a:ext cx="5715000" cy="3733800"/>
          </a:xfrm>
        </p:spPr>
        <p:txBody>
          <a:bodyPr/>
          <a:lstStyle/>
          <a:p>
            <a:r>
              <a:rPr lang="en-US" sz="4000" dirty="0" smtClean="0"/>
              <a:t>The Psychology of Brand Association</a:t>
            </a:r>
            <a:endParaRPr lang="en-US" sz="4000" dirty="0"/>
          </a:p>
          <a:p>
            <a:pPr lvl="1"/>
            <a:r>
              <a:rPr lang="en-US" sz="2400" dirty="0" smtClean="0"/>
              <a:t> </a:t>
            </a:r>
            <a:r>
              <a:rPr lang="en-US" sz="3600" dirty="0" smtClean="0"/>
              <a:t>Almost instant</a:t>
            </a:r>
          </a:p>
          <a:p>
            <a:pPr lvl="1"/>
            <a:r>
              <a:rPr lang="en-US" sz="3600" dirty="0" smtClean="0"/>
              <a:t>Hard to break</a:t>
            </a:r>
          </a:p>
          <a:p>
            <a:pPr lvl="1"/>
            <a:r>
              <a:rPr lang="en-US" sz="3600" dirty="0" smtClean="0"/>
              <a:t>Very powerful</a:t>
            </a:r>
          </a:p>
          <a:p>
            <a:pPr lvl="1"/>
            <a:endParaRPr lang="en-US" sz="2400" dirty="0" smtClean="0"/>
          </a:p>
        </p:txBody>
      </p:sp>
      <p:pic>
        <p:nvPicPr>
          <p:cNvPr id="12294" name="Picture 6" descr="http://4.bp.blogspot.com/-Xfo71nu0fJQ/UI5-ygLSEuI/AAAAAAAAGsw/ptSK_XqaaOw/s1600/Russian-Christians-Demand-Apple-Change-Offensive-Logo-to-Cros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3429000"/>
            <a:ext cx="1981200" cy="2430240"/>
          </a:xfrm>
          <a:prstGeom prst="rect">
            <a:avLst/>
          </a:prstGeom>
          <a:noFill/>
        </p:spPr>
      </p:pic>
      <p:pic>
        <p:nvPicPr>
          <p:cNvPr id="6" name="Picture 8" descr="http://upload.wikimedia.org/wikipedia/commons/thumb/d/d7/Android_robot.svg/512px-Android_robot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672" y="304800"/>
            <a:ext cx="2483328" cy="2895600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152400" y="4876800"/>
            <a:ext cx="2232660" cy="2613660"/>
            <a:chOff x="1834553" y="321944"/>
            <a:chExt cx="4160520" cy="4160520"/>
          </a:xfrm>
        </p:grpSpPr>
        <p:sp>
          <p:nvSpPr>
            <p:cNvPr id="8" name="Pie 7"/>
            <p:cNvSpPr/>
            <p:nvPr/>
          </p:nvSpPr>
          <p:spPr>
            <a:xfrm>
              <a:off x="1834553" y="321944"/>
              <a:ext cx="4160520" cy="4160520"/>
            </a:xfrm>
            <a:prstGeom prst="pie">
              <a:avLst>
                <a:gd name="adj1" fmla="val 9000000"/>
                <a:gd name="adj2" fmla="val 162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Pie 4"/>
            <p:cNvSpPr/>
            <p:nvPr/>
          </p:nvSpPr>
          <p:spPr>
            <a:xfrm>
              <a:off x="2316480" y="1203579"/>
              <a:ext cx="1485900" cy="12382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/>
                <a:t>Brand Reputation</a:t>
              </a:r>
              <a:endParaRPr lang="en-US" sz="1000" kern="12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6489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04800" y="274638"/>
            <a:ext cx="8153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Example: Body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0" y="1600200"/>
            <a:ext cx="5181600" cy="3733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Image Management &amp; Body Language</a:t>
            </a:r>
          </a:p>
          <a:p>
            <a:pPr lvl="1"/>
            <a:r>
              <a:rPr lang="en-US" sz="2800" dirty="0" smtClean="0"/>
              <a:t>Posture impacts emotions</a:t>
            </a:r>
          </a:p>
          <a:p>
            <a:pPr lvl="1"/>
            <a:r>
              <a:rPr lang="en-US" sz="2800" dirty="0" smtClean="0"/>
              <a:t>People size you up in 4 seconds or less.</a:t>
            </a:r>
          </a:p>
          <a:p>
            <a:pPr lvl="1"/>
            <a:r>
              <a:rPr lang="en-US" sz="2800" dirty="0" smtClean="0"/>
              <a:t>Effective vs. Right</a:t>
            </a:r>
          </a:p>
          <a:p>
            <a:r>
              <a:rPr lang="en-US" sz="3200" dirty="0" smtClean="0"/>
              <a:t>Word Choice! </a:t>
            </a:r>
          </a:p>
          <a:p>
            <a:pPr lvl="1"/>
            <a:r>
              <a:rPr lang="en-US" sz="2800" dirty="0" smtClean="0"/>
              <a:t>Enough Said!</a:t>
            </a:r>
          </a:p>
          <a:p>
            <a:pPr lvl="1"/>
            <a:endParaRPr lang="en-US" sz="2800" dirty="0" smtClean="0"/>
          </a:p>
        </p:txBody>
      </p:sp>
      <p:pic>
        <p:nvPicPr>
          <p:cNvPr id="7170" name="Picture 2" descr="http://msnbcmedia1.msn.com/j/streams%5C2012/November/121104%5C1C4603396-g-hlt-121102-posture-jsw-2p.blocks_desktop_mediu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94401" y="1143000"/>
            <a:ext cx="3149599" cy="2362200"/>
          </a:xfrm>
          <a:prstGeom prst="rect">
            <a:avLst/>
          </a:prstGeom>
          <a:noFill/>
        </p:spPr>
      </p:pic>
      <p:pic>
        <p:nvPicPr>
          <p:cNvPr id="7172" name="Picture 4" descr="http://www.nashuatelegraph.com/csp/cms/sites/dt.common.streams.StreamServer.cls?STREAMOID=iCJpDWPp5rYx2oTZPuGrEc$daE2N3K4ZzOUsqbU5sYv56HrjoZYN1MjKNsD3o9orWCsjLu883Ygn4B49Lvm9bPe2QeMKQdVeZmXF$9l$4uCZ8QDXhaHEp3rvzXRJFdy0KqPHLoMevcTLo3h8xh70Y6N_U_CryOsw6FTOdKL_jpQ-&amp;CONTENTTYPE=image/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3524250"/>
            <a:ext cx="2495550" cy="3333750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152400" y="5029200"/>
            <a:ext cx="2158621" cy="2518680"/>
            <a:chOff x="1834553" y="321944"/>
            <a:chExt cx="4160520" cy="4160520"/>
          </a:xfrm>
        </p:grpSpPr>
        <p:sp>
          <p:nvSpPr>
            <p:cNvPr id="7" name="Pie 6"/>
            <p:cNvSpPr/>
            <p:nvPr/>
          </p:nvSpPr>
          <p:spPr>
            <a:xfrm>
              <a:off x="1834553" y="321944"/>
              <a:ext cx="4160520" cy="4160520"/>
            </a:xfrm>
            <a:prstGeom prst="pie">
              <a:avLst>
                <a:gd name="adj1" fmla="val 9000000"/>
                <a:gd name="adj2" fmla="val 162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Pie 4"/>
            <p:cNvSpPr/>
            <p:nvPr/>
          </p:nvSpPr>
          <p:spPr>
            <a:xfrm>
              <a:off x="2316480" y="1203579"/>
              <a:ext cx="1485900" cy="12382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/>
                <a:t>Brand Reputation</a:t>
              </a:r>
              <a:endParaRPr lang="en-US" sz="1000" kern="12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2913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04800" y="274638"/>
            <a:ext cx="8153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Brand Reputation Exercise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0" y="1447800"/>
            <a:ext cx="9144000" cy="3200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Activity (5-10 Min.)</a:t>
            </a:r>
          </a:p>
          <a:p>
            <a:pPr lvl="1"/>
            <a:r>
              <a:rPr lang="en-US" sz="2800" dirty="0" smtClean="0"/>
              <a:t>What are some of the feelings and characteristics you would like to be known for?</a:t>
            </a:r>
          </a:p>
        </p:txBody>
      </p:sp>
      <p:sp>
        <p:nvSpPr>
          <p:cNvPr id="4" name="Rectangle 3"/>
          <p:cNvSpPr/>
          <p:nvPr/>
        </p:nvSpPr>
        <p:spPr>
          <a:xfrm>
            <a:off x="492427" y="3385700"/>
            <a:ext cx="815914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chemeClr val="accent6"/>
                </a:solidFill>
              </a:rPr>
              <a:t>E.g. </a:t>
            </a:r>
            <a:r>
              <a:rPr lang="en-US" sz="2600" i="1" dirty="0">
                <a:solidFill>
                  <a:schemeClr val="accent6"/>
                </a:solidFill>
              </a:rPr>
              <a:t>“I would like to be known </a:t>
            </a:r>
            <a:r>
              <a:rPr lang="en-US" sz="2600" i="1" dirty="0" smtClean="0">
                <a:solidFill>
                  <a:schemeClr val="accent6"/>
                </a:solidFill>
              </a:rPr>
              <a:t>as an EOF leader who is (personal character, skill, achievement, service for others)</a:t>
            </a:r>
            <a:endParaRPr lang="en-US" sz="2600" i="1" dirty="0">
              <a:solidFill>
                <a:schemeClr val="accent6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2400" y="5029200"/>
            <a:ext cx="2158621" cy="2518680"/>
            <a:chOff x="1834553" y="321944"/>
            <a:chExt cx="4160520" cy="4160520"/>
          </a:xfrm>
        </p:grpSpPr>
        <p:sp>
          <p:nvSpPr>
            <p:cNvPr id="8" name="Pie 7"/>
            <p:cNvSpPr/>
            <p:nvPr/>
          </p:nvSpPr>
          <p:spPr>
            <a:xfrm>
              <a:off x="1834553" y="321944"/>
              <a:ext cx="4160520" cy="4160520"/>
            </a:xfrm>
            <a:prstGeom prst="pie">
              <a:avLst>
                <a:gd name="adj1" fmla="val 9000000"/>
                <a:gd name="adj2" fmla="val 162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Pie 4"/>
            <p:cNvSpPr/>
            <p:nvPr/>
          </p:nvSpPr>
          <p:spPr>
            <a:xfrm>
              <a:off x="2316480" y="1203579"/>
              <a:ext cx="1485900" cy="12382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/>
                <a:t>Brand Reputation</a:t>
              </a:r>
              <a:endParaRPr lang="en-US" sz="1000" kern="12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2913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Ydqtq6P3Ng76bt5lpXtBp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MY5Kop6lrdLGo1CDJRs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D6l3dVsokNIzmJ3cSU8ZD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NJY7pUYTVnJrdYGJVhCKU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prssrp4VE3CPjB55wyprR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PVw5w8YRnSTNkxFWtzOZI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PnF5EQK3ks74CxVmSWXNF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Wvgxpz4QCRB959pqu86jx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GfV707GS2V05r9O6qaZu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ssrMWssPGlbvP1CizX9KP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90HgCnIVk3AqMsGdaeqdf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TVkNt8B1k5qMjr5GP46K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CjM8v8F3DfHQr2HHYtmA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Vpe9BlMVkBrv6MVOTzjjI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4926GCBCQOpsCDfvBxjDos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0lo0wtc8fcvQoWLgwKzwk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7b2vidwZjerSS0wCDn47Y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4926GCBCQOpsCDfvBxjDos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0lo0wtc8fcvQoWLgwKzwk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PRKjST7vC2BftbOeeTKY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RyMkEDd4vIdPnZdXst4D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Dc7H08viDKRgFuYpftXnH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Y7kIY2eAGs6EpRPZkYqv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jc7ZOABa3V72mMXfTXGn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tQ4OCb2wfrkb4o2VBkMs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VkN97aVD2xm0sBV5D1dgD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3ywyXcIyj5e4I2bQzy1o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RUGEcrlaLKf0YdAXbdSzf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TmNKSeKelSxRi73RyxwmX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mL9bvawiSD2U1ElKVU6F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kG1d23QeH8EV02AGJAI3Z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gX8maUs7TIt3crsn41F3x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Pn5pvOCBfi7Kqsah7trEV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f6Dj9ebvWNBrRD7Dy2B6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xAzV1TYsMzYZA0wk4rsc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gX8maUs7TIt3crsn41F3x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Pn5pvOCBfi7Kqsah7trEV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f6Dj9ebvWNBrRD7Dy2B6T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6iW5fOzHZv0T90HT196eY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5Sk0tIAC297AUAzkV05aM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EXofmuSJEFYyHdSV42IH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6iW5fOzHZv0T90HT196eY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5Sk0tIAC297AUAzkV05aM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EXofmuSJEFYyHdSV42IH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pP2403lFdRaQDIvPgqHE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JoGVKIzoUM2NdzoeFzg4t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NfC7vrtfBkYV7ZLcEnpKl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8ZAw9uVp3P0TioG1JK2Hc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pP2403lFdRaQDIvPgqHER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NfC7vrtfBkYV7ZLcEnpKl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8ZAw9uVp3P0TioG1JK2Hc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xU09uN9RTcuSyjk6UpLdv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sVw8RlndH81t7DwYhYkbh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VeGnvCEEHD7RwF01Cz2P7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xU09uN9RTcuSyjk6UpLdv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sVw8RlndH81t7DwYhYkbh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tnMnfnDBV7kdOcTZhbp4R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VeGnvCEEHD7RwF01Cz2P7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87CP7c8UqNATrOGqvI0TfC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nU9Ma78OaG0hdmCdm5Jjv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BlTlrZW2r4M6zt6zkLAQv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5AY0fRJvKTJ0RhhyJBcegu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nU9Ma78OaG0hdmCdm5Jjv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BlTlrZW2r4M6zt6zkLAQv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dSlVCaRggdjCDUdvtTVnP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pZwjQGDXH2WjNTOF8R8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u6M97MKYIEWjNtmVG6lN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Wcmq75pSb7ipVi9ntcKjQ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4DajGw6rYn3BUSJ9JTSZY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ZZ0psJsLMqOp29ZO6eShG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fbztcwmrV76GEaig4mZc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NuPAaVND7HHqKOPYxVokv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pZwjQGDXH2WjNTOF8R8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t0LclFi5FosGrz0Ofyc3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UpgAQUHdjyV1JlFUKJz5s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eRzmFWc7MYg5mVKPoor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7qLkUzWGdGUnho1p4GeF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KqQE9lNsuQK0s2Igx2h6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2sgiYZTbH0N2trIHwApEi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w4TT1zQlaZsBoooQmNzi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dpyhxPwGHNQTWbo5Ykll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AS3kjFeB5ZZMRtkK10Pti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LusdrgPfXNSoPGddwQr5I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T9jVKdikwmwV7yR5dXLQ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TtEEwNuY1cWUBjUwwCWCh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TzFlqCukSOHfPg6GvQxk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YcXybHr9TqVnBK5Rr3lx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viTax02HNpYKLi3FMUtQ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6T44fpVrLJbyUmHNeV2aY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Rew0P3NbNrU63u7s2e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c3PJaEOqvH6H7cPJo5nYy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60fDi7t0WvJBFbGhFoYLh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NoWhhID84FCNWOtwmGWv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wxE37qZZM6mdQG0QKnN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YRfRO81hOLXcqqKDFvH4F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GzBCPlQc8Y9TxGobjiXHY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p0pggc4R5mo8aFfbiGrCD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3wS3eucp7YSlaBdz4D7h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ph5OXoypVbyKC8S9nzUY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vpvJV7ZhglHpXSndYAEGf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fOvEYJBNvm7f1sxvy4qPH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KDkbRFwCby59Hdh9fFt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iHRVFt2zgpIJ9K0DyK8YK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HViQhgVaaeFjsWsfcct2V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mqxsgvHVkRAnZWCPbME5f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3Pi3bixWvHZyySiPZpteT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J5WwDn0HoPTSmIadkonom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rnKwmMfC0Af6d7FFaVNi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EFvAFM45QurPHv8TQEU9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VDv5YJiLKO7BSB5J2E9ot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i6BW6FIdtyAdMHeWH0aw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OgwBwMjgT9WLnpYIGpmD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etIrEUXUYGJcikqu8WUdF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h1jPXYjKaw4V12S47oiZ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2b6DicgpIOdNcH7PXZAe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8mioB4PvUGg1Z8IjG7tKO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IePbWhrjoWJP3KkTAcAdT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aHZ7DjtKLoRE4yp7x3Bh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i95YYMwgaAmaHEtXaO0Vc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rb5gkb52aigdRyU8EwWtB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c1GUNCxUWBt8msiRpO7ar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vunTV9neBm6kITTIrlb7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tNV219tZJmDFBSrfVFVH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7xP0fW5AitnrzU607l57n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X4diP06frvm0mg62Ldno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ge1YkfOjPzwJzKMX75t2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5zxQU4ASJYW4OZgQFRr7F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tDGlfN5iUoQn8rrtlJJXP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MuWNHgpCBUdi5U9yPMMr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eqROpcwHnHXVQcor6PThN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aPmwjMTWaoudfvWSRc6T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C0fg3EwgP1N8rup3WFePS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l94XanGXxLKif1sTSKNr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rCWSveXHbUpFudsmBvgdR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sXfVpYkm55YMHr0hSsZQ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TAwfqv8hbjHJ9ZDAOZmPO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Hv0mkDNd17C4FoaxOeNU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5Yh1EiD0tL2zTPJp8NEn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BxUXbEsyB1p2BxJlFlady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zvMzq7Fq9wzpmK6G6ZyU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9RdcGN8idR8fXpbCdkSaR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scaZfZfaFDcylUldrSiQi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8JfDqbekhjlsoFEwzSoF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7MGvtMd2Z9go12Hy833c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2p4ghZT0S1ALV3dytLorB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p4wkbJk9MfvM4mCebMk1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FD6ZuZFhEKTP0ZKXO9GJ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f9YQVfzB7z7hoSdcfktvB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emDueYblmTlnX0D4pH2D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IIARJBTmfJJvgKtiLlDV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o3vgcBg4Ny6ywD3CvmhZ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RGgaLEmpH5Xkwlspi5bV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oIePf8QgEfEesDAVrupr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d0NrmSsWBQ5Sw1qdk2vK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yjwg2XZTUeptY2kwwv9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j64IStQBMt30fFwIRNjE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Z2aBT6XTVYkCecsyat8h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mtJmNNEIQpvz72xgzJDTx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FDrkgjDPv3BeFHSxjaed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7F5p0UToEediN6Utwl40T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XSmQn2qtEkVJwMeQiJW7p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0nTMDQDS982FHc3awRYaz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4A8eG2l4M2ARZWBpAQMb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Q51N8c48eN70PcuBXQN3"/>
</p:tagLst>
</file>

<file path=ppt/theme/theme1.xml><?xml version="1.0" encoding="utf-8"?>
<a:theme xmlns:a="http://schemas.openxmlformats.org/drawingml/2006/main" name="Urban Po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</Template>
  <TotalTime>1134</TotalTime>
  <Words>458</Words>
  <Application>Microsoft Macintosh PowerPoint</Application>
  <PresentationFormat>On-screen Show (4:3)</PresentationFormat>
  <Paragraphs>95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Verdana</vt:lpstr>
      <vt:lpstr>Wingdings 3</vt:lpstr>
      <vt:lpstr>Arial</vt:lpstr>
      <vt:lpstr>Urban Pop</vt:lpstr>
      <vt:lpstr>You are your brand</vt:lpstr>
      <vt:lpstr>You are your brand</vt:lpstr>
      <vt:lpstr>Brand associations &amp; Audit</vt:lpstr>
      <vt:lpstr>CMO: Chief Marketing Officer</vt:lpstr>
      <vt:lpstr>Know your brand!!!</vt:lpstr>
      <vt:lpstr>Brand Reputation</vt:lpstr>
      <vt:lpstr>Brand Reputation</vt:lpstr>
      <vt:lpstr>Example: Body language</vt:lpstr>
      <vt:lpstr>Brand Reputation Exercise </vt:lpstr>
      <vt:lpstr>Brand value</vt:lpstr>
      <vt:lpstr>Brand value</vt:lpstr>
      <vt:lpstr>Brand Development</vt:lpstr>
      <vt:lpstr>Brand Development</vt:lpstr>
      <vt:lpstr>Brand development Plan</vt:lpstr>
      <vt:lpstr>So, we know its important…but how do we do it?! (continued)</vt:lpstr>
      <vt:lpstr>Tools to build your brand!</vt:lpstr>
      <vt:lpstr>Let’s keep in touch!  www.joedlopez.com www.panvisio.org lopez.joed@gmail.com  @joedlopez1 </vt:lpstr>
    </vt:vector>
  </TitlesOfParts>
  <Company>Hewlett-Packard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Joed</dc:creator>
  <cp:lastModifiedBy>Joseph Eduardo</cp:lastModifiedBy>
  <cp:revision>70</cp:revision>
  <dcterms:created xsi:type="dcterms:W3CDTF">2012-03-22T23:23:41Z</dcterms:created>
  <dcterms:modified xsi:type="dcterms:W3CDTF">2016-07-06T16:14:32Z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1h7KPyfBFuFfrwVLCMJkEpPCepSPSNy1Mw_-g6fRCvHo</vt:lpwstr>
  </property>
  <property fmtid="{D5CDD505-2E9C-101B-9397-08002B2CF9AE}" pid="4" name="Google.Documents.RevisionId">
    <vt:lpwstr>17301363126690556111</vt:lpwstr>
  </property>
  <property fmtid="{D5CDD505-2E9C-101B-9397-08002B2CF9AE}" pid="5" name="Google.Documents.PreviousRevisionId">
    <vt:lpwstr>02184007239992953994</vt:lpwstr>
  </property>
  <property fmtid="{D5CDD505-2E9C-101B-9397-08002B2CF9AE}" pid="6" name="Google.Documents.PluginVersion">
    <vt:lpwstr>2.0.2662.553</vt:lpwstr>
  </property>
  <property fmtid="{D5CDD505-2E9C-101B-9397-08002B2CF9AE}" pid="7" name="Google.Documents.MergeIncapabilityFlags">
    <vt:i4>0</vt:i4>
  </property>
</Properties>
</file>